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955" r:id="rId2"/>
    <p:sldId id="952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800000"/>
    <a:srgbClr val="FF00FF"/>
    <a:srgbClr val="00FFFF"/>
    <a:srgbClr val="00FF00"/>
    <a:srgbClr val="FF99CC"/>
    <a:srgbClr val="FFCCFF"/>
    <a:srgbClr val="CCECFF"/>
    <a:srgbClr val="FF3399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584" autoAdjust="0"/>
    <p:restoredTop sz="94660"/>
  </p:normalViewPr>
  <p:slideViewPr>
    <p:cSldViewPr snapToGrid="0">
      <p:cViewPr varScale="1">
        <p:scale>
          <a:sx n="62" d="100"/>
          <a:sy n="62" d="100"/>
        </p:scale>
        <p:origin x="192" y="2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2025/2/11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114756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342150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111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hyperlink" Target="http://www.digipot.net/" TargetMode="Externa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Copyright©2025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12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  <p:sldLayoutId id="2147483668" r:id="rId6"/>
    <p:sldLayoutId id="2147483682" r:id="rId7"/>
    <p:sldLayoutId id="2147483681" r:id="rId8"/>
    <p:sldLayoutId id="2147483695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705422B-92E9-F8D3-8619-E6EE9921F2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C33EF21-2824-B8F5-1774-D37B555E4342}"/>
              </a:ext>
            </a:extLst>
          </p:cNvPr>
          <p:cNvSpPr txBox="1"/>
          <p:nvPr/>
        </p:nvSpPr>
        <p:spPr>
          <a:xfrm>
            <a:off x="276046" y="232912"/>
            <a:ext cx="480131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宅配、置き配ボックスのイラスト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175" name="グループ化 174">
            <a:extLst>
              <a:ext uri="{FF2B5EF4-FFF2-40B4-BE49-F238E27FC236}">
                <a16:creationId xmlns:a16="http://schemas.microsoft.com/office/drawing/2014/main" id="{1D74E0D1-5F0D-8016-D236-A9009194BE32}"/>
              </a:ext>
            </a:extLst>
          </p:cNvPr>
          <p:cNvGrpSpPr/>
          <p:nvPr/>
        </p:nvGrpSpPr>
        <p:grpSpPr>
          <a:xfrm>
            <a:off x="907916" y="1269205"/>
            <a:ext cx="2239518" cy="1870844"/>
            <a:chOff x="907916" y="1269205"/>
            <a:chExt cx="2239518" cy="1870844"/>
          </a:xfrm>
        </p:grpSpPr>
        <p:grpSp>
          <p:nvGrpSpPr>
            <p:cNvPr id="176" name="グループ化 175">
              <a:extLst>
                <a:ext uri="{FF2B5EF4-FFF2-40B4-BE49-F238E27FC236}">
                  <a16:creationId xmlns:a16="http://schemas.microsoft.com/office/drawing/2014/main" id="{6EA5E6DF-6891-C180-61DF-C3AFCE7E20E2}"/>
                </a:ext>
              </a:extLst>
            </p:cNvPr>
            <p:cNvGrpSpPr/>
            <p:nvPr/>
          </p:nvGrpSpPr>
          <p:grpSpPr>
            <a:xfrm>
              <a:off x="907916" y="1273799"/>
              <a:ext cx="2239518" cy="1866250"/>
              <a:chOff x="907916" y="1273799"/>
              <a:chExt cx="2239518" cy="1866250"/>
            </a:xfrm>
          </p:grpSpPr>
          <p:grpSp>
            <p:nvGrpSpPr>
              <p:cNvPr id="178" name="グループ化 177">
                <a:extLst>
                  <a:ext uri="{FF2B5EF4-FFF2-40B4-BE49-F238E27FC236}">
                    <a16:creationId xmlns:a16="http://schemas.microsoft.com/office/drawing/2014/main" id="{1F25C1EF-5240-7047-739A-85F85D538D50}"/>
                  </a:ext>
                </a:extLst>
              </p:cNvPr>
              <p:cNvGrpSpPr/>
              <p:nvPr/>
            </p:nvGrpSpPr>
            <p:grpSpPr>
              <a:xfrm>
                <a:off x="907916" y="1273799"/>
                <a:ext cx="2239518" cy="1866250"/>
                <a:chOff x="1382604" y="1721870"/>
                <a:chExt cx="4622953" cy="3437904"/>
              </a:xfrm>
            </p:grpSpPr>
            <p:sp>
              <p:nvSpPr>
                <p:cNvPr id="180" name="フリーフォーム: 図形 179">
                  <a:extLst>
                    <a:ext uri="{FF2B5EF4-FFF2-40B4-BE49-F238E27FC236}">
                      <a16:creationId xmlns:a16="http://schemas.microsoft.com/office/drawing/2014/main" id="{5EB49013-7360-315A-CA08-6DBB4A1507A5}"/>
                    </a:ext>
                  </a:extLst>
                </p:cNvPr>
                <p:cNvSpPr/>
                <p:nvPr/>
              </p:nvSpPr>
              <p:spPr bwMode="auto">
                <a:xfrm>
                  <a:off x="1466964" y="1831174"/>
                  <a:ext cx="4454231" cy="3328600"/>
                </a:xfrm>
                <a:custGeom>
                  <a:avLst/>
                  <a:gdLst>
                    <a:gd name="connsiteX0" fmla="*/ 1248859 w 4454231"/>
                    <a:gd name="connsiteY0" fmla="*/ 155 h 3328600"/>
                    <a:gd name="connsiteX1" fmla="*/ 1358805 w 4454231"/>
                    <a:gd name="connsiteY1" fmla="*/ 8354 h 3328600"/>
                    <a:gd name="connsiteX2" fmla="*/ 4357686 w 4454231"/>
                    <a:gd name="connsiteY2" fmla="*/ 566978 h 3328600"/>
                    <a:gd name="connsiteX3" fmla="*/ 4447622 w 4454231"/>
                    <a:gd name="connsiteY3" fmla="*/ 604794 h 3328600"/>
                    <a:gd name="connsiteX4" fmla="*/ 4451235 w 4454231"/>
                    <a:gd name="connsiteY4" fmla="*/ 621512 h 3328600"/>
                    <a:gd name="connsiteX5" fmla="*/ 4454231 w 4454231"/>
                    <a:gd name="connsiteY5" fmla="*/ 621512 h 3328600"/>
                    <a:gd name="connsiteX6" fmla="*/ 4454231 w 4454231"/>
                    <a:gd name="connsiteY6" fmla="*/ 2659862 h 3328600"/>
                    <a:gd name="connsiteX7" fmla="*/ 4449177 w 4454231"/>
                    <a:gd name="connsiteY7" fmla="*/ 2659862 h 3328600"/>
                    <a:gd name="connsiteX8" fmla="*/ 4452769 w 4454231"/>
                    <a:gd name="connsiteY8" fmla="*/ 2676486 h 3328600"/>
                    <a:gd name="connsiteX9" fmla="*/ 4428338 w 4454231"/>
                    <a:gd name="connsiteY9" fmla="*/ 2699927 h 3328600"/>
                    <a:gd name="connsiteX10" fmla="*/ 3359103 w 4454231"/>
                    <a:gd name="connsiteY10" fmla="*/ 3297451 h 3328600"/>
                    <a:gd name="connsiteX11" fmla="*/ 3095426 w 4454231"/>
                    <a:gd name="connsiteY11" fmla="*/ 3320246 h 3328600"/>
                    <a:gd name="connsiteX12" fmla="*/ 96545 w 4454231"/>
                    <a:gd name="connsiteY12" fmla="*/ 2761621 h 3328600"/>
                    <a:gd name="connsiteX13" fmla="*/ 6609 w 4454231"/>
                    <a:gd name="connsiteY13" fmla="*/ 2723806 h 3328600"/>
                    <a:gd name="connsiteX14" fmla="*/ 2054 w 4454231"/>
                    <a:gd name="connsiteY14" fmla="*/ 2702725 h 3328600"/>
                    <a:gd name="connsiteX15" fmla="*/ 0 w 4454231"/>
                    <a:gd name="connsiteY15" fmla="*/ 2702725 h 3328600"/>
                    <a:gd name="connsiteX16" fmla="*/ 0 w 4454231"/>
                    <a:gd name="connsiteY16" fmla="*/ 664375 h 3328600"/>
                    <a:gd name="connsiteX17" fmla="*/ 4112 w 4454231"/>
                    <a:gd name="connsiteY17" fmla="*/ 664375 h 3328600"/>
                    <a:gd name="connsiteX18" fmla="*/ 1463 w 4454231"/>
                    <a:gd name="connsiteY18" fmla="*/ 652114 h 3328600"/>
                    <a:gd name="connsiteX19" fmla="*/ 25893 w 4454231"/>
                    <a:gd name="connsiteY19" fmla="*/ 628673 h 3328600"/>
                    <a:gd name="connsiteX20" fmla="*/ 1095128 w 4454231"/>
                    <a:gd name="connsiteY20" fmla="*/ 31149 h 3328600"/>
                    <a:gd name="connsiteX21" fmla="*/ 1248859 w 4454231"/>
                    <a:gd name="connsiteY21" fmla="*/ 155 h 33286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4454231" h="3328600">
                      <a:moveTo>
                        <a:pt x="1248859" y="155"/>
                      </a:moveTo>
                      <a:cubicBezTo>
                        <a:pt x="1285945" y="-691"/>
                        <a:pt x="1324184" y="1905"/>
                        <a:pt x="1358805" y="8354"/>
                      </a:cubicBezTo>
                      <a:lnTo>
                        <a:pt x="4357686" y="566978"/>
                      </a:lnTo>
                      <a:cubicBezTo>
                        <a:pt x="4403848" y="575577"/>
                        <a:pt x="4434837" y="589399"/>
                        <a:pt x="4447622" y="604794"/>
                      </a:cubicBezTo>
                      <a:lnTo>
                        <a:pt x="4451235" y="621512"/>
                      </a:lnTo>
                      <a:lnTo>
                        <a:pt x="4454231" y="621512"/>
                      </a:lnTo>
                      <a:lnTo>
                        <a:pt x="4454231" y="2659862"/>
                      </a:lnTo>
                      <a:lnTo>
                        <a:pt x="4449177" y="2659862"/>
                      </a:lnTo>
                      <a:lnTo>
                        <a:pt x="4452769" y="2676486"/>
                      </a:lnTo>
                      <a:cubicBezTo>
                        <a:pt x="4449681" y="2684515"/>
                        <a:pt x="4441664" y="2692480"/>
                        <a:pt x="4428338" y="2699927"/>
                      </a:cubicBezTo>
                      <a:lnTo>
                        <a:pt x="3359103" y="3297451"/>
                      </a:lnTo>
                      <a:cubicBezTo>
                        <a:pt x="3305801" y="3327238"/>
                        <a:pt x="3187748" y="3337444"/>
                        <a:pt x="3095426" y="3320246"/>
                      </a:cubicBezTo>
                      <a:lnTo>
                        <a:pt x="96545" y="2761621"/>
                      </a:lnTo>
                      <a:cubicBezTo>
                        <a:pt x="50384" y="2753023"/>
                        <a:pt x="19395" y="2739201"/>
                        <a:pt x="6609" y="2723806"/>
                      </a:cubicBezTo>
                      <a:lnTo>
                        <a:pt x="2054" y="2702725"/>
                      </a:lnTo>
                      <a:lnTo>
                        <a:pt x="0" y="2702725"/>
                      </a:lnTo>
                      <a:lnTo>
                        <a:pt x="0" y="664375"/>
                      </a:lnTo>
                      <a:lnTo>
                        <a:pt x="4112" y="664375"/>
                      </a:lnTo>
                      <a:lnTo>
                        <a:pt x="1463" y="652114"/>
                      </a:lnTo>
                      <a:cubicBezTo>
                        <a:pt x="4550" y="644086"/>
                        <a:pt x="12568" y="636120"/>
                        <a:pt x="25893" y="628673"/>
                      </a:cubicBezTo>
                      <a:lnTo>
                        <a:pt x="1095128" y="31149"/>
                      </a:lnTo>
                      <a:cubicBezTo>
                        <a:pt x="1128442" y="12532"/>
                        <a:pt x="1187049" y="1564"/>
                        <a:pt x="1248859" y="155"/>
                      </a:cubicBezTo>
                      <a:close/>
                    </a:path>
                  </a:pathLst>
                </a:custGeom>
                <a:solidFill>
                  <a:srgbClr val="000000">
                    <a:lumMod val="85000"/>
                    <a:lumOff val="15000"/>
                  </a:srgbClr>
                </a:solidFill>
                <a:ln w="254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1" name="フリーフォーム: 図形 180">
                  <a:extLst>
                    <a:ext uri="{FF2B5EF4-FFF2-40B4-BE49-F238E27FC236}">
                      <a16:creationId xmlns:a16="http://schemas.microsoft.com/office/drawing/2014/main" id="{B1928E8E-3C76-8DDF-0B8E-3F4E67FFE8EF}"/>
                    </a:ext>
                  </a:extLst>
                </p:cNvPr>
                <p:cNvSpPr/>
                <p:nvPr/>
              </p:nvSpPr>
              <p:spPr bwMode="auto">
                <a:xfrm>
                  <a:off x="1382604" y="1721870"/>
                  <a:ext cx="4622953" cy="1866250"/>
                </a:xfrm>
                <a:custGeom>
                  <a:avLst/>
                  <a:gdLst>
                    <a:gd name="connsiteX0" fmla="*/ 1248859 w 4454231"/>
                    <a:gd name="connsiteY0" fmla="*/ 156 h 1798137"/>
                    <a:gd name="connsiteX1" fmla="*/ 1358805 w 4454231"/>
                    <a:gd name="connsiteY1" fmla="*/ 8355 h 1798137"/>
                    <a:gd name="connsiteX2" fmla="*/ 4357686 w 4454231"/>
                    <a:gd name="connsiteY2" fmla="*/ 566979 h 1798137"/>
                    <a:gd name="connsiteX3" fmla="*/ 4447622 w 4454231"/>
                    <a:gd name="connsiteY3" fmla="*/ 604795 h 1798137"/>
                    <a:gd name="connsiteX4" fmla="*/ 4451706 w 4454231"/>
                    <a:gd name="connsiteY4" fmla="*/ 623695 h 1798137"/>
                    <a:gd name="connsiteX5" fmla="*/ 4454231 w 4454231"/>
                    <a:gd name="connsiteY5" fmla="*/ 623695 h 1798137"/>
                    <a:gd name="connsiteX6" fmla="*/ 4454231 w 4454231"/>
                    <a:gd name="connsiteY6" fmla="*/ 1144237 h 1798137"/>
                    <a:gd name="connsiteX7" fmla="*/ 4452383 w 4454231"/>
                    <a:gd name="connsiteY7" fmla="*/ 1144237 h 1798137"/>
                    <a:gd name="connsiteX8" fmla="*/ 4452769 w 4454231"/>
                    <a:gd name="connsiteY8" fmla="*/ 1146023 h 1798137"/>
                    <a:gd name="connsiteX9" fmla="*/ 4428338 w 4454231"/>
                    <a:gd name="connsiteY9" fmla="*/ 1169464 h 1798137"/>
                    <a:gd name="connsiteX10" fmla="*/ 3359103 w 4454231"/>
                    <a:gd name="connsiteY10" fmla="*/ 1766988 h 1798137"/>
                    <a:gd name="connsiteX11" fmla="*/ 3095426 w 4454231"/>
                    <a:gd name="connsiteY11" fmla="*/ 1789783 h 1798137"/>
                    <a:gd name="connsiteX12" fmla="*/ 96545 w 4454231"/>
                    <a:gd name="connsiteY12" fmla="*/ 1231158 h 1798137"/>
                    <a:gd name="connsiteX13" fmla="*/ 6609 w 4454231"/>
                    <a:gd name="connsiteY13" fmla="*/ 1193343 h 1798137"/>
                    <a:gd name="connsiteX14" fmla="*/ 3202 w 4454231"/>
                    <a:gd name="connsiteY14" fmla="*/ 1177575 h 1798137"/>
                    <a:gd name="connsiteX15" fmla="*/ 0 w 4454231"/>
                    <a:gd name="connsiteY15" fmla="*/ 1177575 h 1798137"/>
                    <a:gd name="connsiteX16" fmla="*/ 0 w 4454231"/>
                    <a:gd name="connsiteY16" fmla="*/ 661796 h 1798137"/>
                    <a:gd name="connsiteX17" fmla="*/ 3555 w 4454231"/>
                    <a:gd name="connsiteY17" fmla="*/ 661796 h 1798137"/>
                    <a:gd name="connsiteX18" fmla="*/ 1463 w 4454231"/>
                    <a:gd name="connsiteY18" fmla="*/ 652115 h 1798137"/>
                    <a:gd name="connsiteX19" fmla="*/ 25893 w 4454231"/>
                    <a:gd name="connsiteY19" fmla="*/ 628674 h 1798137"/>
                    <a:gd name="connsiteX20" fmla="*/ 1095128 w 4454231"/>
                    <a:gd name="connsiteY20" fmla="*/ 31150 h 1798137"/>
                    <a:gd name="connsiteX21" fmla="*/ 1248859 w 4454231"/>
                    <a:gd name="connsiteY21" fmla="*/ 156 h 17981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</a:cxnLst>
                  <a:rect l="l" t="t" r="r" b="b"/>
                  <a:pathLst>
                    <a:path w="4454231" h="1798137">
                      <a:moveTo>
                        <a:pt x="1248859" y="156"/>
                      </a:moveTo>
                      <a:cubicBezTo>
                        <a:pt x="1285945" y="-690"/>
                        <a:pt x="1324184" y="1906"/>
                        <a:pt x="1358805" y="8355"/>
                      </a:cubicBezTo>
                      <a:lnTo>
                        <a:pt x="4357686" y="566979"/>
                      </a:lnTo>
                      <a:cubicBezTo>
                        <a:pt x="4403848" y="575578"/>
                        <a:pt x="4434837" y="589400"/>
                        <a:pt x="4447622" y="604795"/>
                      </a:cubicBezTo>
                      <a:lnTo>
                        <a:pt x="4451706" y="623695"/>
                      </a:lnTo>
                      <a:lnTo>
                        <a:pt x="4454231" y="623695"/>
                      </a:lnTo>
                      <a:lnTo>
                        <a:pt x="4454231" y="1144237"/>
                      </a:lnTo>
                      <a:lnTo>
                        <a:pt x="4452383" y="1144237"/>
                      </a:lnTo>
                      <a:lnTo>
                        <a:pt x="4452769" y="1146023"/>
                      </a:lnTo>
                      <a:cubicBezTo>
                        <a:pt x="4449681" y="1154051"/>
                        <a:pt x="4441664" y="1162017"/>
                        <a:pt x="4428338" y="1169464"/>
                      </a:cubicBezTo>
                      <a:lnTo>
                        <a:pt x="3359103" y="1766988"/>
                      </a:lnTo>
                      <a:cubicBezTo>
                        <a:pt x="3305801" y="1796775"/>
                        <a:pt x="3187748" y="1806981"/>
                        <a:pt x="3095426" y="1789783"/>
                      </a:cubicBezTo>
                      <a:lnTo>
                        <a:pt x="96545" y="1231158"/>
                      </a:lnTo>
                      <a:cubicBezTo>
                        <a:pt x="50384" y="1222560"/>
                        <a:pt x="19395" y="1208738"/>
                        <a:pt x="6609" y="1193343"/>
                      </a:cubicBezTo>
                      <a:lnTo>
                        <a:pt x="3202" y="1177575"/>
                      </a:lnTo>
                      <a:lnTo>
                        <a:pt x="0" y="1177575"/>
                      </a:lnTo>
                      <a:lnTo>
                        <a:pt x="0" y="661796"/>
                      </a:lnTo>
                      <a:lnTo>
                        <a:pt x="3555" y="661796"/>
                      </a:lnTo>
                      <a:lnTo>
                        <a:pt x="1463" y="652115"/>
                      </a:lnTo>
                      <a:cubicBezTo>
                        <a:pt x="4550" y="644086"/>
                        <a:pt x="12568" y="636121"/>
                        <a:pt x="25893" y="628674"/>
                      </a:cubicBezTo>
                      <a:lnTo>
                        <a:pt x="1095128" y="31150"/>
                      </a:lnTo>
                      <a:cubicBezTo>
                        <a:pt x="1128442" y="12533"/>
                        <a:pt x="1187049" y="1565"/>
                        <a:pt x="1248859" y="156"/>
                      </a:cubicBezTo>
                      <a:close/>
                    </a:path>
                  </a:pathLst>
                </a:custGeom>
                <a:solidFill>
                  <a:srgbClr val="000000">
                    <a:lumMod val="85000"/>
                    <a:lumOff val="15000"/>
                  </a:srgbClr>
                </a:solidFill>
                <a:ln w="2540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2" name="フリーフォーム: 図形 181">
                  <a:extLst>
                    <a:ext uri="{FF2B5EF4-FFF2-40B4-BE49-F238E27FC236}">
                      <a16:creationId xmlns:a16="http://schemas.microsoft.com/office/drawing/2014/main" id="{9347E906-5B68-7747-7EE6-33A51E43949B}"/>
                    </a:ext>
                  </a:extLst>
                </p:cNvPr>
                <p:cNvSpPr/>
                <p:nvPr/>
              </p:nvSpPr>
              <p:spPr bwMode="auto">
                <a:xfrm>
                  <a:off x="4877821" y="3081872"/>
                  <a:ext cx="999831" cy="1940592"/>
                </a:xfrm>
                <a:custGeom>
                  <a:avLst/>
                  <a:gdLst>
                    <a:gd name="connsiteX0" fmla="*/ 999831 w 999831"/>
                    <a:gd name="connsiteY0" fmla="*/ 0 h 1940592"/>
                    <a:gd name="connsiteX1" fmla="*/ 999831 w 999831"/>
                    <a:gd name="connsiteY1" fmla="*/ 1356258 h 1940592"/>
                    <a:gd name="connsiteX2" fmla="*/ 994777 w 999831"/>
                    <a:gd name="connsiteY2" fmla="*/ 1356258 h 1940592"/>
                    <a:gd name="connsiteX3" fmla="*/ 998369 w 999831"/>
                    <a:gd name="connsiteY3" fmla="*/ 1372882 h 1940592"/>
                    <a:gd name="connsiteX4" fmla="*/ 973938 w 999831"/>
                    <a:gd name="connsiteY4" fmla="*/ 1396323 h 1940592"/>
                    <a:gd name="connsiteX5" fmla="*/ 0 w 999831"/>
                    <a:gd name="connsiteY5" fmla="*/ 1940592 h 1940592"/>
                    <a:gd name="connsiteX6" fmla="*/ 0 w 999831"/>
                    <a:gd name="connsiteY6" fmla="*/ 579971 h 1940592"/>
                    <a:gd name="connsiteX7" fmla="*/ 4112 w 999831"/>
                    <a:gd name="connsiteY7" fmla="*/ 579971 h 1940592"/>
                    <a:gd name="connsiteX8" fmla="*/ 1463 w 999831"/>
                    <a:gd name="connsiteY8" fmla="*/ 567710 h 1940592"/>
                    <a:gd name="connsiteX9" fmla="*/ 25893 w 999831"/>
                    <a:gd name="connsiteY9" fmla="*/ 544269 h 19405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99831" h="1940592">
                      <a:moveTo>
                        <a:pt x="999831" y="0"/>
                      </a:moveTo>
                      <a:lnTo>
                        <a:pt x="999831" y="1356258"/>
                      </a:lnTo>
                      <a:lnTo>
                        <a:pt x="994777" y="1356258"/>
                      </a:lnTo>
                      <a:lnTo>
                        <a:pt x="998369" y="1372882"/>
                      </a:lnTo>
                      <a:cubicBezTo>
                        <a:pt x="995281" y="1380911"/>
                        <a:pt x="987264" y="1388876"/>
                        <a:pt x="973938" y="1396323"/>
                      </a:cubicBezTo>
                      <a:lnTo>
                        <a:pt x="0" y="1940592"/>
                      </a:lnTo>
                      <a:lnTo>
                        <a:pt x="0" y="579971"/>
                      </a:lnTo>
                      <a:lnTo>
                        <a:pt x="4112" y="579971"/>
                      </a:lnTo>
                      <a:lnTo>
                        <a:pt x="1463" y="567710"/>
                      </a:lnTo>
                      <a:cubicBezTo>
                        <a:pt x="4550" y="559682"/>
                        <a:pt x="12568" y="551716"/>
                        <a:pt x="25893" y="544269"/>
                      </a:cubicBezTo>
                      <a:close/>
                    </a:path>
                  </a:pathLst>
                </a:custGeom>
                <a:solidFill>
                  <a:srgbClr val="FFFFFF">
                    <a:alpha val="10000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3" name="フリーフォーム: 図形 182">
                  <a:extLst>
                    <a:ext uri="{FF2B5EF4-FFF2-40B4-BE49-F238E27FC236}">
                      <a16:creationId xmlns:a16="http://schemas.microsoft.com/office/drawing/2014/main" id="{80D3E992-15E9-AB6C-13B5-73C8701664DD}"/>
                    </a:ext>
                  </a:extLst>
                </p:cNvPr>
                <p:cNvSpPr/>
                <p:nvPr/>
              </p:nvSpPr>
              <p:spPr bwMode="auto">
                <a:xfrm>
                  <a:off x="5141112" y="3476251"/>
                  <a:ext cx="588594" cy="598434"/>
                </a:xfrm>
                <a:custGeom>
                  <a:avLst/>
                  <a:gdLst>
                    <a:gd name="connsiteX0" fmla="*/ 588594 w 588594"/>
                    <a:gd name="connsiteY0" fmla="*/ 0 h 598434"/>
                    <a:gd name="connsiteX1" fmla="*/ 588594 w 588594"/>
                    <a:gd name="connsiteY1" fmla="*/ 269508 h 598434"/>
                    <a:gd name="connsiteX2" fmla="*/ 0 w 588594"/>
                    <a:gd name="connsiteY2" fmla="*/ 598434 h 598434"/>
                    <a:gd name="connsiteX3" fmla="*/ 0 w 588594"/>
                    <a:gd name="connsiteY3" fmla="*/ 328926 h 598434"/>
                    <a:gd name="connsiteX4" fmla="*/ 588594 w 588594"/>
                    <a:gd name="connsiteY4" fmla="*/ 0 h 598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88594" h="598434">
                      <a:moveTo>
                        <a:pt x="588594" y="0"/>
                      </a:moveTo>
                      <a:lnTo>
                        <a:pt x="588594" y="269508"/>
                      </a:lnTo>
                      <a:lnTo>
                        <a:pt x="0" y="598434"/>
                      </a:lnTo>
                      <a:lnTo>
                        <a:pt x="0" y="328926"/>
                      </a:lnTo>
                      <a:lnTo>
                        <a:pt x="588594" y="0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79" name="テキスト ボックス 178">
                <a:extLst>
                  <a:ext uri="{FF2B5EF4-FFF2-40B4-BE49-F238E27FC236}">
                    <a16:creationId xmlns:a16="http://schemas.microsoft.com/office/drawing/2014/main" id="{C6743099-E1C2-EB7F-6F6A-C7A45CC08509}"/>
                  </a:ext>
                </a:extLst>
              </p:cNvPr>
              <p:cNvSpPr txBox="1"/>
              <p:nvPr/>
            </p:nvSpPr>
            <p:spPr>
              <a:xfrm>
                <a:off x="1137234" y="2295367"/>
                <a:ext cx="1210996" cy="51555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SlantDown">
                  <a:avLst>
                    <a:gd name="adj" fmla="val 56701"/>
                  </a:avLst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置き配</a:t>
                </a:r>
                <a:r>
                  <a:rPr kumimoji="1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BOX</a:t>
                </a:r>
                <a:endPara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endParaRPr>
              </a:p>
            </p:txBody>
          </p:sp>
        </p:grpSp>
        <p:sp>
          <p:nvSpPr>
            <p:cNvPr id="177" name="フリーフォーム: 図形 176">
              <a:extLst>
                <a:ext uri="{FF2B5EF4-FFF2-40B4-BE49-F238E27FC236}">
                  <a16:creationId xmlns:a16="http://schemas.microsoft.com/office/drawing/2014/main" id="{58915F6B-BE7C-5B76-F3D1-60144B312292}"/>
                </a:ext>
              </a:extLst>
            </p:cNvPr>
            <p:cNvSpPr/>
            <p:nvPr/>
          </p:nvSpPr>
          <p:spPr bwMode="auto">
            <a:xfrm>
              <a:off x="997292" y="1269205"/>
              <a:ext cx="2103095" cy="652463"/>
            </a:xfrm>
            <a:custGeom>
              <a:avLst/>
              <a:gdLst>
                <a:gd name="connsiteX0" fmla="*/ 1248859 w 4454231"/>
                <a:gd name="connsiteY0" fmla="*/ 156 h 1280726"/>
                <a:gd name="connsiteX1" fmla="*/ 1358805 w 4454231"/>
                <a:gd name="connsiteY1" fmla="*/ 8355 h 1280726"/>
                <a:gd name="connsiteX2" fmla="*/ 4357686 w 4454231"/>
                <a:gd name="connsiteY2" fmla="*/ 566979 h 1280726"/>
                <a:gd name="connsiteX3" fmla="*/ 4428338 w 4454231"/>
                <a:gd name="connsiteY3" fmla="*/ 652053 h 1280726"/>
                <a:gd name="connsiteX4" fmla="*/ 3359103 w 4454231"/>
                <a:gd name="connsiteY4" fmla="*/ 1249577 h 1280726"/>
                <a:gd name="connsiteX5" fmla="*/ 3095426 w 4454231"/>
                <a:gd name="connsiteY5" fmla="*/ 1272372 h 1280726"/>
                <a:gd name="connsiteX6" fmla="*/ 96545 w 4454231"/>
                <a:gd name="connsiteY6" fmla="*/ 713747 h 1280726"/>
                <a:gd name="connsiteX7" fmla="*/ 25893 w 4454231"/>
                <a:gd name="connsiteY7" fmla="*/ 628674 h 1280726"/>
                <a:gd name="connsiteX8" fmla="*/ 1095128 w 4454231"/>
                <a:gd name="connsiteY8" fmla="*/ 31150 h 1280726"/>
                <a:gd name="connsiteX9" fmla="*/ 1248859 w 4454231"/>
                <a:gd name="connsiteY9" fmla="*/ 156 h 12807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454231" h="1280726">
                  <a:moveTo>
                    <a:pt x="1248859" y="156"/>
                  </a:moveTo>
                  <a:cubicBezTo>
                    <a:pt x="1285945" y="-690"/>
                    <a:pt x="1324184" y="1906"/>
                    <a:pt x="1358805" y="8355"/>
                  </a:cubicBezTo>
                  <a:lnTo>
                    <a:pt x="4357686" y="566979"/>
                  </a:lnTo>
                  <a:cubicBezTo>
                    <a:pt x="4450009" y="584177"/>
                    <a:pt x="4481641" y="622266"/>
                    <a:pt x="4428338" y="652053"/>
                  </a:cubicBezTo>
                  <a:lnTo>
                    <a:pt x="3359103" y="1249577"/>
                  </a:lnTo>
                  <a:cubicBezTo>
                    <a:pt x="3305801" y="1279364"/>
                    <a:pt x="3187748" y="1289570"/>
                    <a:pt x="3095426" y="1272372"/>
                  </a:cubicBezTo>
                  <a:lnTo>
                    <a:pt x="96545" y="713747"/>
                  </a:lnTo>
                  <a:cubicBezTo>
                    <a:pt x="4222" y="696550"/>
                    <a:pt x="-27410" y="658461"/>
                    <a:pt x="25893" y="628674"/>
                  </a:cubicBezTo>
                  <a:lnTo>
                    <a:pt x="1095128" y="31150"/>
                  </a:lnTo>
                  <a:cubicBezTo>
                    <a:pt x="1128442" y="12533"/>
                    <a:pt x="1187049" y="1565"/>
                    <a:pt x="1248859" y="156"/>
                  </a:cubicBezTo>
                  <a:close/>
                </a:path>
              </a:pathLst>
            </a:custGeom>
            <a:solidFill>
              <a:srgbClr val="FFFFFF">
                <a:alpha val="2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84" name="グループ化 183">
            <a:extLst>
              <a:ext uri="{FF2B5EF4-FFF2-40B4-BE49-F238E27FC236}">
                <a16:creationId xmlns:a16="http://schemas.microsoft.com/office/drawing/2014/main" id="{2329A203-8182-C51F-9721-6615D1A3FBEB}"/>
              </a:ext>
            </a:extLst>
          </p:cNvPr>
          <p:cNvGrpSpPr/>
          <p:nvPr/>
        </p:nvGrpSpPr>
        <p:grpSpPr>
          <a:xfrm>
            <a:off x="995857" y="4195299"/>
            <a:ext cx="2254430" cy="2062929"/>
            <a:chOff x="3955256" y="1337903"/>
            <a:chExt cx="2254430" cy="2062929"/>
          </a:xfrm>
        </p:grpSpPr>
        <p:sp>
          <p:nvSpPr>
            <p:cNvPr id="185" name="台形 184">
              <a:extLst>
                <a:ext uri="{FF2B5EF4-FFF2-40B4-BE49-F238E27FC236}">
                  <a16:creationId xmlns:a16="http://schemas.microsoft.com/office/drawing/2014/main" id="{758ABA4B-D7EF-D7BB-E908-ECF8431CAC32}"/>
                </a:ext>
              </a:extLst>
            </p:cNvPr>
            <p:cNvSpPr/>
            <p:nvPr/>
          </p:nvSpPr>
          <p:spPr bwMode="auto">
            <a:xfrm>
              <a:off x="3955256" y="2075463"/>
              <a:ext cx="1742694" cy="420234"/>
            </a:xfrm>
            <a:prstGeom prst="trapezoid">
              <a:avLst>
                <a:gd name="adj" fmla="val 39617"/>
              </a:avLst>
            </a:prstGeom>
            <a:solidFill>
              <a:srgbClr val="000000"/>
            </a:solidFill>
            <a:ln w="254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86" name="グループ化 185">
              <a:extLst>
                <a:ext uri="{FF2B5EF4-FFF2-40B4-BE49-F238E27FC236}">
                  <a16:creationId xmlns:a16="http://schemas.microsoft.com/office/drawing/2014/main" id="{5D6A9274-7E3E-6E44-BB92-37BCA8D1616B}"/>
                </a:ext>
              </a:extLst>
            </p:cNvPr>
            <p:cNvGrpSpPr/>
            <p:nvPr/>
          </p:nvGrpSpPr>
          <p:grpSpPr>
            <a:xfrm>
              <a:off x="4134989" y="1970797"/>
              <a:ext cx="1359931" cy="850449"/>
              <a:chOff x="6809304" y="2388584"/>
              <a:chExt cx="1728527" cy="1416346"/>
            </a:xfrm>
          </p:grpSpPr>
          <p:grpSp>
            <p:nvGrpSpPr>
              <p:cNvPr id="192" name="グループ化 191">
                <a:extLst>
                  <a:ext uri="{FF2B5EF4-FFF2-40B4-BE49-F238E27FC236}">
                    <a16:creationId xmlns:a16="http://schemas.microsoft.com/office/drawing/2014/main" id="{62669E78-AC58-FE32-29D0-7D2E07DFA246}"/>
                  </a:ext>
                </a:extLst>
              </p:cNvPr>
              <p:cNvGrpSpPr/>
              <p:nvPr/>
            </p:nvGrpSpPr>
            <p:grpSpPr>
              <a:xfrm>
                <a:off x="6809304" y="2388584"/>
                <a:ext cx="1728527" cy="1416346"/>
                <a:chOff x="4267914" y="3891283"/>
                <a:chExt cx="1358186" cy="1112892"/>
              </a:xfrm>
            </p:grpSpPr>
            <p:sp>
              <p:nvSpPr>
                <p:cNvPr id="206" name="台形 205">
                  <a:extLst>
                    <a:ext uri="{FF2B5EF4-FFF2-40B4-BE49-F238E27FC236}">
                      <a16:creationId xmlns:a16="http://schemas.microsoft.com/office/drawing/2014/main" id="{5BC5531E-2877-2A28-DDFD-04FFBF4F91CE}"/>
                    </a:ext>
                  </a:extLst>
                </p:cNvPr>
                <p:cNvSpPr/>
                <p:nvPr/>
              </p:nvSpPr>
              <p:spPr bwMode="auto">
                <a:xfrm rot="10800000">
                  <a:off x="4267914" y="4476998"/>
                  <a:ext cx="1358186" cy="527177"/>
                </a:xfrm>
                <a:prstGeom prst="trapezoid">
                  <a:avLst>
                    <a:gd name="adj" fmla="val 10687"/>
                  </a:avLst>
                </a:prstGeom>
                <a:gradFill>
                  <a:gsLst>
                    <a:gs pos="0">
                      <a:srgbClr val="FFC000"/>
                    </a:gs>
                    <a:gs pos="100000">
                      <a:srgbClr val="CC6600"/>
                    </a:gs>
                  </a:gsLst>
                  <a:lin ang="18900000" scaled="1"/>
                </a:gradFill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7" name="台形 206">
                  <a:extLst>
                    <a:ext uri="{FF2B5EF4-FFF2-40B4-BE49-F238E27FC236}">
                      <a16:creationId xmlns:a16="http://schemas.microsoft.com/office/drawing/2014/main" id="{0A261084-3B12-1DE4-DB68-E358466366F8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4267914" y="3891283"/>
                  <a:ext cx="1358186" cy="585716"/>
                </a:xfrm>
                <a:prstGeom prst="trapezoid">
                  <a:avLst>
                    <a:gd name="adj" fmla="val 34151"/>
                  </a:avLst>
                </a:prstGeom>
                <a:gradFill>
                  <a:gsLst>
                    <a:gs pos="0">
                      <a:srgbClr val="FFC000"/>
                    </a:gs>
                    <a:gs pos="100000">
                      <a:srgbClr val="CC6600"/>
                    </a:gs>
                  </a:gsLst>
                  <a:lin ang="18900000" scaled="1"/>
                </a:gradFill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8" name="台形 207">
                  <a:extLst>
                    <a:ext uri="{FF2B5EF4-FFF2-40B4-BE49-F238E27FC236}">
                      <a16:creationId xmlns:a16="http://schemas.microsoft.com/office/drawing/2014/main" id="{91EAE220-8192-FD66-25A7-81897C61466C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4353638" y="4114917"/>
                  <a:ext cx="1186738" cy="85608"/>
                </a:xfrm>
                <a:prstGeom prst="trapezoid">
                  <a:avLst>
                    <a:gd name="adj" fmla="val 34151"/>
                  </a:avLst>
                </a:prstGeom>
                <a:solidFill>
                  <a:srgbClr val="CC6600"/>
                </a:solidFill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93" name="グループ化 192">
                <a:extLst>
                  <a:ext uri="{FF2B5EF4-FFF2-40B4-BE49-F238E27FC236}">
                    <a16:creationId xmlns:a16="http://schemas.microsoft.com/office/drawing/2014/main" id="{2DC613EA-4E6A-E5B5-8AA6-90C4BCB8A1D3}"/>
                  </a:ext>
                </a:extLst>
              </p:cNvPr>
              <p:cNvGrpSpPr/>
              <p:nvPr/>
            </p:nvGrpSpPr>
            <p:grpSpPr>
              <a:xfrm>
                <a:off x="7337875" y="2838117"/>
                <a:ext cx="722249" cy="224548"/>
                <a:chOff x="2162690" y="1451278"/>
                <a:chExt cx="722249" cy="224548"/>
              </a:xfrm>
            </p:grpSpPr>
            <p:sp>
              <p:nvSpPr>
                <p:cNvPr id="197" name="台形 196">
                  <a:extLst>
                    <a:ext uri="{FF2B5EF4-FFF2-40B4-BE49-F238E27FC236}">
                      <a16:creationId xmlns:a16="http://schemas.microsoft.com/office/drawing/2014/main" id="{51B8AF2D-AB17-C42C-A6C6-26CDDC939CE8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2162690" y="1451278"/>
                  <a:ext cx="722249" cy="224548"/>
                </a:xfrm>
                <a:prstGeom prst="trapezoid">
                  <a:avLst>
                    <a:gd name="adj" fmla="val 24607"/>
                  </a:avLst>
                </a:prstGeom>
                <a:gradFill>
                  <a:gsLst>
                    <a:gs pos="0">
                      <a:srgbClr val="FFFFFF"/>
                    </a:gs>
                    <a:gs pos="100000">
                      <a:srgbClr val="FFFFFF">
                        <a:lumMod val="85000"/>
                      </a:srgbClr>
                    </a:gs>
                  </a:gsLst>
                  <a:lin ang="18900000" scaled="1"/>
                </a:gradFill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8" name="台形 197">
                  <a:extLst>
                    <a:ext uri="{FF2B5EF4-FFF2-40B4-BE49-F238E27FC236}">
                      <a16:creationId xmlns:a16="http://schemas.microsoft.com/office/drawing/2014/main" id="{BDD370B6-F0A8-11DD-3105-D0A83E301137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2188879" y="1470328"/>
                  <a:ext cx="666882" cy="187022"/>
                </a:xfrm>
                <a:prstGeom prst="trapezoid">
                  <a:avLst>
                    <a:gd name="adj" fmla="val 24607"/>
                  </a:avLst>
                </a:prstGeom>
                <a:gradFill>
                  <a:gsLst>
                    <a:gs pos="0">
                      <a:srgbClr val="FFFFFF"/>
                    </a:gs>
                    <a:gs pos="100000">
                      <a:srgbClr val="FFFFFF">
                        <a:lumMod val="85000"/>
                      </a:srgbClr>
                    </a:gs>
                  </a:gsLst>
                  <a:lin ang="18900000" scaled="1"/>
                </a:gradFill>
                <a:ln w="9525">
                  <a:solidFill>
                    <a:srgbClr val="0070C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cxnSp>
              <p:nvCxnSpPr>
                <p:cNvPr id="199" name="直線コネクタ 198">
                  <a:extLst>
                    <a:ext uri="{FF2B5EF4-FFF2-40B4-BE49-F238E27FC236}">
                      <a16:creationId xmlns:a16="http://schemas.microsoft.com/office/drawing/2014/main" id="{708AC06C-22CE-0B9D-CC5F-0F07308A8296}"/>
                    </a:ext>
                  </a:extLst>
                </p:cNvPr>
                <p:cNvCxnSpPr>
                  <a:stCxn id="198" idx="0"/>
                  <a:endCxn id="198" idx="2"/>
                </p:cNvCxnSpPr>
                <p:nvPr/>
              </p:nvCxnSpPr>
              <p:spPr bwMode="auto">
                <a:xfrm>
                  <a:off x="2522320" y="1470328"/>
                  <a:ext cx="0" cy="187022"/>
                </a:xfrm>
                <a:prstGeom prst="line">
                  <a:avLst/>
                </a:prstGeom>
                <a:gradFill>
                  <a:gsLst>
                    <a:gs pos="0">
                      <a:srgbClr val="FFFFFF"/>
                    </a:gs>
                    <a:gs pos="100000">
                      <a:srgbClr val="FFFFFF">
                        <a:lumMod val="85000"/>
                      </a:srgbClr>
                    </a:gs>
                  </a:gsLst>
                  <a:lin ang="18900000" scaled="1"/>
                </a:gradFill>
                <a:ln w="9525">
                  <a:solidFill>
                    <a:srgbClr val="0070C0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200" name="直線コネクタ 199">
                  <a:extLst>
                    <a:ext uri="{FF2B5EF4-FFF2-40B4-BE49-F238E27FC236}">
                      <a16:creationId xmlns:a16="http://schemas.microsoft.com/office/drawing/2014/main" id="{BA4DEA90-B041-28B5-F2BA-59A7A6697B6D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2211889" y="1558954"/>
                  <a:ext cx="309855" cy="3146"/>
                </a:xfrm>
                <a:prstGeom prst="line">
                  <a:avLst/>
                </a:prstGeom>
                <a:gradFill>
                  <a:gsLst>
                    <a:gs pos="0">
                      <a:srgbClr val="FFFFFF"/>
                    </a:gs>
                    <a:gs pos="100000">
                      <a:srgbClr val="FFFFFF">
                        <a:lumMod val="85000"/>
                      </a:srgbClr>
                    </a:gs>
                  </a:gsLst>
                  <a:lin ang="18900000" scaled="1"/>
                </a:gradFill>
                <a:ln w="9525">
                  <a:solidFill>
                    <a:srgbClr val="0070C0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201" name="直線コネクタ 200">
                  <a:extLst>
                    <a:ext uri="{FF2B5EF4-FFF2-40B4-BE49-F238E27FC236}">
                      <a16:creationId xmlns:a16="http://schemas.microsoft.com/office/drawing/2014/main" id="{43388982-B3CB-11FA-9643-334013A7E043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2219033" y="1527297"/>
                  <a:ext cx="302711" cy="0"/>
                </a:xfrm>
                <a:prstGeom prst="line">
                  <a:avLst/>
                </a:prstGeom>
                <a:gradFill>
                  <a:gsLst>
                    <a:gs pos="0">
                      <a:srgbClr val="FFFFFF"/>
                    </a:gs>
                    <a:gs pos="100000">
                      <a:srgbClr val="FFFFFF">
                        <a:lumMod val="85000"/>
                      </a:srgbClr>
                    </a:gs>
                  </a:gsLst>
                  <a:lin ang="18900000" scaled="1"/>
                </a:gradFill>
                <a:ln w="9525">
                  <a:solidFill>
                    <a:srgbClr val="0070C0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202" name="直線コネクタ 201">
                  <a:extLst>
                    <a:ext uri="{FF2B5EF4-FFF2-40B4-BE49-F238E27FC236}">
                      <a16:creationId xmlns:a16="http://schemas.microsoft.com/office/drawing/2014/main" id="{3727AE53-FDF8-10EA-59E9-B54DCB61095E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2524125" y="1610640"/>
                  <a:ext cx="316706" cy="0"/>
                </a:xfrm>
                <a:prstGeom prst="line">
                  <a:avLst/>
                </a:prstGeom>
                <a:gradFill>
                  <a:gsLst>
                    <a:gs pos="0">
                      <a:srgbClr val="FFFFFF"/>
                    </a:gs>
                    <a:gs pos="100000">
                      <a:srgbClr val="FFFFFF">
                        <a:lumMod val="85000"/>
                      </a:srgbClr>
                    </a:gs>
                  </a:gsLst>
                  <a:lin ang="18900000" scaled="1"/>
                </a:gradFill>
                <a:ln w="9525">
                  <a:solidFill>
                    <a:srgbClr val="0070C0"/>
                  </a:solidFill>
                  <a:round/>
                  <a:headEnd/>
                  <a:tailEnd/>
                </a:ln>
                <a:effectLst/>
              </p:spPr>
            </p:cxnSp>
            <p:sp>
              <p:nvSpPr>
                <p:cNvPr id="203" name="フリーフォーム: 図形 202">
                  <a:extLst>
                    <a:ext uri="{FF2B5EF4-FFF2-40B4-BE49-F238E27FC236}">
                      <a16:creationId xmlns:a16="http://schemas.microsoft.com/office/drawing/2014/main" id="{001AC9C3-09D0-C3A6-B940-D1CDD638A3C7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2228454" y="1473672"/>
                  <a:ext cx="587732" cy="26194"/>
                </a:xfrm>
                <a:custGeom>
                  <a:avLst/>
                  <a:gdLst>
                    <a:gd name="connsiteX0" fmla="*/ 581286 w 587732"/>
                    <a:gd name="connsiteY0" fmla="*/ 0 h 26194"/>
                    <a:gd name="connsiteX1" fmla="*/ 6446 w 587732"/>
                    <a:gd name="connsiteY1" fmla="*/ 0 h 26194"/>
                    <a:gd name="connsiteX2" fmla="*/ 0 w 587732"/>
                    <a:gd name="connsiteY2" fmla="*/ 26194 h 26194"/>
                    <a:gd name="connsiteX3" fmla="*/ 587732 w 587732"/>
                    <a:gd name="connsiteY3" fmla="*/ 26194 h 261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87732" h="26194">
                      <a:moveTo>
                        <a:pt x="581286" y="0"/>
                      </a:moveTo>
                      <a:lnTo>
                        <a:pt x="6446" y="0"/>
                      </a:lnTo>
                      <a:lnTo>
                        <a:pt x="0" y="26194"/>
                      </a:lnTo>
                      <a:lnTo>
                        <a:pt x="587732" y="26194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9525">
                  <a:solidFill>
                    <a:srgbClr val="0070C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4" name="正方形/長方形 244">
                  <a:extLst>
                    <a:ext uri="{FF2B5EF4-FFF2-40B4-BE49-F238E27FC236}">
                      <a16:creationId xmlns:a16="http://schemas.microsoft.com/office/drawing/2014/main" id="{4EF60E0F-CC87-3DF1-856F-6DCB1297AB81}"/>
                    </a:ext>
                  </a:extLst>
                </p:cNvPr>
                <p:cNvSpPr/>
                <p:nvPr/>
              </p:nvSpPr>
              <p:spPr bwMode="auto">
                <a:xfrm>
                  <a:off x="2542961" y="1538288"/>
                  <a:ext cx="278820" cy="52651"/>
                </a:xfrm>
                <a:custGeom>
                  <a:avLst/>
                  <a:gdLst>
                    <a:gd name="connsiteX0" fmla="*/ 0 w 278820"/>
                    <a:gd name="connsiteY0" fmla="*/ 0 h 50270"/>
                    <a:gd name="connsiteX1" fmla="*/ 278820 w 278820"/>
                    <a:gd name="connsiteY1" fmla="*/ 0 h 50270"/>
                    <a:gd name="connsiteX2" fmla="*/ 278820 w 278820"/>
                    <a:gd name="connsiteY2" fmla="*/ 50270 h 50270"/>
                    <a:gd name="connsiteX3" fmla="*/ 0 w 278820"/>
                    <a:gd name="connsiteY3" fmla="*/ 50270 h 50270"/>
                    <a:gd name="connsiteX4" fmla="*/ 0 w 278820"/>
                    <a:gd name="connsiteY4" fmla="*/ 0 h 50270"/>
                    <a:gd name="connsiteX0" fmla="*/ 0 w 278820"/>
                    <a:gd name="connsiteY0" fmla="*/ 0 h 50270"/>
                    <a:gd name="connsiteX1" fmla="*/ 257389 w 278820"/>
                    <a:gd name="connsiteY1" fmla="*/ 0 h 50270"/>
                    <a:gd name="connsiteX2" fmla="*/ 278820 w 278820"/>
                    <a:gd name="connsiteY2" fmla="*/ 50270 h 50270"/>
                    <a:gd name="connsiteX3" fmla="*/ 0 w 278820"/>
                    <a:gd name="connsiteY3" fmla="*/ 50270 h 50270"/>
                    <a:gd name="connsiteX4" fmla="*/ 0 w 278820"/>
                    <a:gd name="connsiteY4" fmla="*/ 0 h 50270"/>
                    <a:gd name="connsiteX0" fmla="*/ 0 w 278820"/>
                    <a:gd name="connsiteY0" fmla="*/ 0 h 50270"/>
                    <a:gd name="connsiteX1" fmla="*/ 264532 w 278820"/>
                    <a:gd name="connsiteY1" fmla="*/ 2381 h 50270"/>
                    <a:gd name="connsiteX2" fmla="*/ 278820 w 278820"/>
                    <a:gd name="connsiteY2" fmla="*/ 50270 h 50270"/>
                    <a:gd name="connsiteX3" fmla="*/ 0 w 278820"/>
                    <a:gd name="connsiteY3" fmla="*/ 50270 h 50270"/>
                    <a:gd name="connsiteX4" fmla="*/ 0 w 278820"/>
                    <a:gd name="connsiteY4" fmla="*/ 0 h 50270"/>
                    <a:gd name="connsiteX0" fmla="*/ 0 w 278820"/>
                    <a:gd name="connsiteY0" fmla="*/ 2381 h 52651"/>
                    <a:gd name="connsiteX1" fmla="*/ 262151 w 278820"/>
                    <a:gd name="connsiteY1" fmla="*/ 0 h 52651"/>
                    <a:gd name="connsiteX2" fmla="*/ 278820 w 278820"/>
                    <a:gd name="connsiteY2" fmla="*/ 52651 h 52651"/>
                    <a:gd name="connsiteX3" fmla="*/ 0 w 278820"/>
                    <a:gd name="connsiteY3" fmla="*/ 52651 h 52651"/>
                    <a:gd name="connsiteX4" fmla="*/ 0 w 278820"/>
                    <a:gd name="connsiteY4" fmla="*/ 2381 h 52651"/>
                    <a:gd name="connsiteX0" fmla="*/ 0 w 278820"/>
                    <a:gd name="connsiteY0" fmla="*/ 2381 h 52651"/>
                    <a:gd name="connsiteX1" fmla="*/ 262151 w 278820"/>
                    <a:gd name="connsiteY1" fmla="*/ 0 h 52651"/>
                    <a:gd name="connsiteX2" fmla="*/ 278820 w 278820"/>
                    <a:gd name="connsiteY2" fmla="*/ 52651 h 52651"/>
                    <a:gd name="connsiteX3" fmla="*/ 0 w 278820"/>
                    <a:gd name="connsiteY3" fmla="*/ 52651 h 52651"/>
                    <a:gd name="connsiteX4" fmla="*/ 0 w 278820"/>
                    <a:gd name="connsiteY4" fmla="*/ 2381 h 526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78820" h="52651">
                      <a:moveTo>
                        <a:pt x="0" y="2381"/>
                      </a:moveTo>
                      <a:lnTo>
                        <a:pt x="262151" y="0"/>
                      </a:lnTo>
                      <a:lnTo>
                        <a:pt x="278820" y="52651"/>
                      </a:lnTo>
                      <a:lnTo>
                        <a:pt x="0" y="52651"/>
                      </a:lnTo>
                      <a:lnTo>
                        <a:pt x="0" y="2381"/>
                      </a:lnTo>
                      <a:close/>
                    </a:path>
                  </a:pathLst>
                </a:custGeom>
                <a:solidFill>
                  <a:srgbClr val="BBE0E3"/>
                </a:solidFill>
                <a:ln w="9525">
                  <a:solidFill>
                    <a:srgbClr val="0070C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5" name="正方形/長方形 244">
                  <a:extLst>
                    <a:ext uri="{FF2B5EF4-FFF2-40B4-BE49-F238E27FC236}">
                      <a16:creationId xmlns:a16="http://schemas.microsoft.com/office/drawing/2014/main" id="{0D7B1FAB-5304-890B-D02D-95B9027468F1}"/>
                    </a:ext>
                  </a:extLst>
                </p:cNvPr>
                <p:cNvSpPr/>
                <p:nvPr/>
              </p:nvSpPr>
              <p:spPr bwMode="auto">
                <a:xfrm flipH="1">
                  <a:off x="2212180" y="1613780"/>
                  <a:ext cx="292895" cy="29557"/>
                </a:xfrm>
                <a:custGeom>
                  <a:avLst/>
                  <a:gdLst>
                    <a:gd name="connsiteX0" fmla="*/ 0 w 278820"/>
                    <a:gd name="connsiteY0" fmla="*/ 0 h 50270"/>
                    <a:gd name="connsiteX1" fmla="*/ 278820 w 278820"/>
                    <a:gd name="connsiteY1" fmla="*/ 0 h 50270"/>
                    <a:gd name="connsiteX2" fmla="*/ 278820 w 278820"/>
                    <a:gd name="connsiteY2" fmla="*/ 50270 h 50270"/>
                    <a:gd name="connsiteX3" fmla="*/ 0 w 278820"/>
                    <a:gd name="connsiteY3" fmla="*/ 50270 h 50270"/>
                    <a:gd name="connsiteX4" fmla="*/ 0 w 278820"/>
                    <a:gd name="connsiteY4" fmla="*/ 0 h 50270"/>
                    <a:gd name="connsiteX0" fmla="*/ 0 w 278820"/>
                    <a:gd name="connsiteY0" fmla="*/ 0 h 50270"/>
                    <a:gd name="connsiteX1" fmla="*/ 257389 w 278820"/>
                    <a:gd name="connsiteY1" fmla="*/ 0 h 50270"/>
                    <a:gd name="connsiteX2" fmla="*/ 278820 w 278820"/>
                    <a:gd name="connsiteY2" fmla="*/ 50270 h 50270"/>
                    <a:gd name="connsiteX3" fmla="*/ 0 w 278820"/>
                    <a:gd name="connsiteY3" fmla="*/ 50270 h 50270"/>
                    <a:gd name="connsiteX4" fmla="*/ 0 w 278820"/>
                    <a:gd name="connsiteY4" fmla="*/ 0 h 50270"/>
                    <a:gd name="connsiteX0" fmla="*/ 0 w 278820"/>
                    <a:gd name="connsiteY0" fmla="*/ 0 h 50270"/>
                    <a:gd name="connsiteX1" fmla="*/ 264532 w 278820"/>
                    <a:gd name="connsiteY1" fmla="*/ 2381 h 50270"/>
                    <a:gd name="connsiteX2" fmla="*/ 278820 w 278820"/>
                    <a:gd name="connsiteY2" fmla="*/ 50270 h 50270"/>
                    <a:gd name="connsiteX3" fmla="*/ 0 w 278820"/>
                    <a:gd name="connsiteY3" fmla="*/ 50270 h 50270"/>
                    <a:gd name="connsiteX4" fmla="*/ 0 w 278820"/>
                    <a:gd name="connsiteY4" fmla="*/ 0 h 50270"/>
                    <a:gd name="connsiteX0" fmla="*/ 0 w 278820"/>
                    <a:gd name="connsiteY0" fmla="*/ 2381 h 52651"/>
                    <a:gd name="connsiteX1" fmla="*/ 262151 w 278820"/>
                    <a:gd name="connsiteY1" fmla="*/ 0 h 52651"/>
                    <a:gd name="connsiteX2" fmla="*/ 278820 w 278820"/>
                    <a:gd name="connsiteY2" fmla="*/ 52651 h 52651"/>
                    <a:gd name="connsiteX3" fmla="*/ 0 w 278820"/>
                    <a:gd name="connsiteY3" fmla="*/ 52651 h 52651"/>
                    <a:gd name="connsiteX4" fmla="*/ 0 w 278820"/>
                    <a:gd name="connsiteY4" fmla="*/ 2381 h 52651"/>
                    <a:gd name="connsiteX0" fmla="*/ 0 w 278820"/>
                    <a:gd name="connsiteY0" fmla="*/ 2381 h 52651"/>
                    <a:gd name="connsiteX1" fmla="*/ 262151 w 278820"/>
                    <a:gd name="connsiteY1" fmla="*/ 0 h 52651"/>
                    <a:gd name="connsiteX2" fmla="*/ 278820 w 278820"/>
                    <a:gd name="connsiteY2" fmla="*/ 52651 h 52651"/>
                    <a:gd name="connsiteX3" fmla="*/ 0 w 278820"/>
                    <a:gd name="connsiteY3" fmla="*/ 52651 h 52651"/>
                    <a:gd name="connsiteX4" fmla="*/ 0 w 278820"/>
                    <a:gd name="connsiteY4" fmla="*/ 2381 h 52651"/>
                    <a:gd name="connsiteX0" fmla="*/ 0 w 278820"/>
                    <a:gd name="connsiteY0" fmla="*/ 2381 h 52651"/>
                    <a:gd name="connsiteX1" fmla="*/ 268952 w 278820"/>
                    <a:gd name="connsiteY1" fmla="*/ 0 h 52651"/>
                    <a:gd name="connsiteX2" fmla="*/ 278820 w 278820"/>
                    <a:gd name="connsiteY2" fmla="*/ 52651 h 52651"/>
                    <a:gd name="connsiteX3" fmla="*/ 0 w 278820"/>
                    <a:gd name="connsiteY3" fmla="*/ 52651 h 52651"/>
                    <a:gd name="connsiteX4" fmla="*/ 0 w 278820"/>
                    <a:gd name="connsiteY4" fmla="*/ 2381 h 526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78820" h="52651">
                      <a:moveTo>
                        <a:pt x="0" y="2381"/>
                      </a:moveTo>
                      <a:lnTo>
                        <a:pt x="268952" y="0"/>
                      </a:lnTo>
                      <a:lnTo>
                        <a:pt x="278820" y="52651"/>
                      </a:lnTo>
                      <a:lnTo>
                        <a:pt x="0" y="52651"/>
                      </a:lnTo>
                      <a:lnTo>
                        <a:pt x="0" y="2381"/>
                      </a:lnTo>
                      <a:close/>
                    </a:path>
                  </a:pathLst>
                </a:custGeom>
                <a:solidFill>
                  <a:srgbClr val="BBE0E3"/>
                </a:solidFill>
                <a:ln w="9525">
                  <a:solidFill>
                    <a:srgbClr val="0070C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94" name="グループ化 193">
                <a:extLst>
                  <a:ext uri="{FF2B5EF4-FFF2-40B4-BE49-F238E27FC236}">
                    <a16:creationId xmlns:a16="http://schemas.microsoft.com/office/drawing/2014/main" id="{B29A963B-B9B7-8026-9139-F87DD17171C9}"/>
                  </a:ext>
                </a:extLst>
              </p:cNvPr>
              <p:cNvGrpSpPr/>
              <p:nvPr/>
            </p:nvGrpSpPr>
            <p:grpSpPr>
              <a:xfrm>
                <a:off x="7545416" y="2449938"/>
                <a:ext cx="303026" cy="147039"/>
                <a:chOff x="3512840" y="1924281"/>
                <a:chExt cx="2475275" cy="1201090"/>
              </a:xfrm>
            </p:grpSpPr>
            <p:sp>
              <p:nvSpPr>
                <p:cNvPr id="195" name="台形 194">
                  <a:extLst>
                    <a:ext uri="{FF2B5EF4-FFF2-40B4-BE49-F238E27FC236}">
                      <a16:creationId xmlns:a16="http://schemas.microsoft.com/office/drawing/2014/main" id="{0873A9C4-239A-4384-2962-C272A767493E}"/>
                    </a:ext>
                  </a:extLst>
                </p:cNvPr>
                <p:cNvSpPr/>
                <p:nvPr/>
              </p:nvSpPr>
              <p:spPr bwMode="auto">
                <a:xfrm>
                  <a:off x="3512840" y="1924281"/>
                  <a:ext cx="2475275" cy="1201090"/>
                </a:xfrm>
                <a:prstGeom prst="trapezoid">
                  <a:avLst/>
                </a:prstGeom>
                <a:solidFill>
                  <a:srgbClr val="FF0000"/>
                </a:solidFill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C21C7252-A124-0F2D-02AB-83B38F5B5556}"/>
                    </a:ext>
                  </a:extLst>
                </p:cNvPr>
                <p:cNvSpPr/>
                <p:nvPr/>
              </p:nvSpPr>
              <p:spPr bwMode="auto">
                <a:xfrm>
                  <a:off x="3692860" y="2014550"/>
                  <a:ext cx="2154122" cy="1045841"/>
                </a:xfrm>
                <a:custGeom>
                  <a:avLst/>
                  <a:gdLst>
                    <a:gd name="connsiteX0" fmla="*/ 281006 w 2154122"/>
                    <a:gd name="connsiteY0" fmla="*/ 0 h 1045841"/>
                    <a:gd name="connsiteX1" fmla="*/ 365495 w 2154122"/>
                    <a:gd name="connsiteY1" fmla="*/ 0 h 1045841"/>
                    <a:gd name="connsiteX2" fmla="*/ 471218 w 2154122"/>
                    <a:gd name="connsiteY2" fmla="*/ 68040 h 1045841"/>
                    <a:gd name="connsiteX3" fmla="*/ 426478 w 2154122"/>
                    <a:gd name="connsiteY3" fmla="*/ 93027 h 1045841"/>
                    <a:gd name="connsiteX4" fmla="*/ 551333 w 2154122"/>
                    <a:gd name="connsiteY4" fmla="*/ 173900 h 1045841"/>
                    <a:gd name="connsiteX5" fmla="*/ 513010 w 2154122"/>
                    <a:gd name="connsiteY5" fmla="*/ 191427 h 1045841"/>
                    <a:gd name="connsiteX6" fmla="*/ 713957 w 2154122"/>
                    <a:gd name="connsiteY6" fmla="*/ 317685 h 1045841"/>
                    <a:gd name="connsiteX7" fmla="*/ 595466 w 2154122"/>
                    <a:gd name="connsiteY7" fmla="*/ 152936 h 1045841"/>
                    <a:gd name="connsiteX8" fmla="*/ 626853 w 2154122"/>
                    <a:gd name="connsiteY8" fmla="*/ 136504 h 1045841"/>
                    <a:gd name="connsiteX9" fmla="*/ 531009 w 2154122"/>
                    <a:gd name="connsiteY9" fmla="*/ 38104 h 1045841"/>
                    <a:gd name="connsiteX10" fmla="*/ 562397 w 2154122"/>
                    <a:gd name="connsiteY10" fmla="*/ 24563 h 1045841"/>
                    <a:gd name="connsiteX11" fmla="*/ 546121 w 2154122"/>
                    <a:gd name="connsiteY11" fmla="*/ 0 h 1045841"/>
                    <a:gd name="connsiteX12" fmla="*/ 1831639 w 2154122"/>
                    <a:gd name="connsiteY12" fmla="*/ 0 h 1045841"/>
                    <a:gd name="connsiteX13" fmla="*/ 1831639 w 2154122"/>
                    <a:gd name="connsiteY13" fmla="*/ 262724 h 1045841"/>
                    <a:gd name="connsiteX14" fmla="*/ 1568914 w 2154122"/>
                    <a:gd name="connsiteY14" fmla="*/ 525449 h 1045841"/>
                    <a:gd name="connsiteX15" fmla="*/ 1127501 w 2154122"/>
                    <a:gd name="connsiteY15" fmla="*/ 525449 h 1045841"/>
                    <a:gd name="connsiteX16" fmla="*/ 1194869 w 2154122"/>
                    <a:gd name="connsiteY16" fmla="*/ 845702 h 1045841"/>
                    <a:gd name="connsiteX17" fmla="*/ 2154122 w 2154122"/>
                    <a:gd name="connsiteY17" fmla="*/ 1045841 h 1045841"/>
                    <a:gd name="connsiteX18" fmla="*/ 0 w 2154122"/>
                    <a:gd name="connsiteY18" fmla="*/ 1045841 h 1045841"/>
                    <a:gd name="connsiteX19" fmla="*/ 938210 w 2154122"/>
                    <a:gd name="connsiteY19" fmla="*/ 850092 h 1045841"/>
                    <a:gd name="connsiteX20" fmla="*/ 1006502 w 2154122"/>
                    <a:gd name="connsiteY20" fmla="*/ 525449 h 1045841"/>
                    <a:gd name="connsiteX21" fmla="*/ 543730 w 2154122"/>
                    <a:gd name="connsiteY21" fmla="*/ 525449 h 1045841"/>
                    <a:gd name="connsiteX22" fmla="*/ 281005 w 2154122"/>
                    <a:gd name="connsiteY22" fmla="*/ 262724 h 1045841"/>
                    <a:gd name="connsiteX23" fmla="*/ 281006 w 2154122"/>
                    <a:gd name="connsiteY23" fmla="*/ 0 h 10458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2154122" h="1045841">
                      <a:moveTo>
                        <a:pt x="281006" y="0"/>
                      </a:moveTo>
                      <a:lnTo>
                        <a:pt x="365495" y="0"/>
                      </a:lnTo>
                      <a:lnTo>
                        <a:pt x="471218" y="68040"/>
                      </a:lnTo>
                      <a:lnTo>
                        <a:pt x="426478" y="93027"/>
                      </a:lnTo>
                      <a:lnTo>
                        <a:pt x="551333" y="173900"/>
                      </a:lnTo>
                      <a:lnTo>
                        <a:pt x="513010" y="191427"/>
                      </a:lnTo>
                      <a:lnTo>
                        <a:pt x="713957" y="317685"/>
                      </a:lnTo>
                      <a:lnTo>
                        <a:pt x="595466" y="152936"/>
                      </a:lnTo>
                      <a:lnTo>
                        <a:pt x="626853" y="136504"/>
                      </a:lnTo>
                      <a:lnTo>
                        <a:pt x="531009" y="38104"/>
                      </a:lnTo>
                      <a:lnTo>
                        <a:pt x="562397" y="24563"/>
                      </a:lnTo>
                      <a:lnTo>
                        <a:pt x="546121" y="0"/>
                      </a:lnTo>
                      <a:lnTo>
                        <a:pt x="1831639" y="0"/>
                      </a:lnTo>
                      <a:lnTo>
                        <a:pt x="1831639" y="262724"/>
                      </a:lnTo>
                      <a:cubicBezTo>
                        <a:pt x="1831639" y="407823"/>
                        <a:pt x="1714013" y="525449"/>
                        <a:pt x="1568914" y="525449"/>
                      </a:cubicBezTo>
                      <a:lnTo>
                        <a:pt x="1127501" y="525449"/>
                      </a:lnTo>
                      <a:lnTo>
                        <a:pt x="1194869" y="845702"/>
                      </a:lnTo>
                      <a:lnTo>
                        <a:pt x="2154122" y="1045841"/>
                      </a:lnTo>
                      <a:lnTo>
                        <a:pt x="0" y="1045841"/>
                      </a:lnTo>
                      <a:lnTo>
                        <a:pt x="938210" y="850092"/>
                      </a:lnTo>
                      <a:lnTo>
                        <a:pt x="1006502" y="525449"/>
                      </a:lnTo>
                      <a:lnTo>
                        <a:pt x="543730" y="525449"/>
                      </a:lnTo>
                      <a:cubicBezTo>
                        <a:pt x="398631" y="525449"/>
                        <a:pt x="281005" y="407823"/>
                        <a:pt x="281005" y="262724"/>
                      </a:cubicBezTo>
                      <a:cubicBezTo>
                        <a:pt x="281005" y="175149"/>
                        <a:pt x="281006" y="87575"/>
                        <a:pt x="281006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A68D98C0-EC2B-CCD3-789C-63B5D3760160}"/>
                </a:ext>
              </a:extLst>
            </p:cNvPr>
            <p:cNvSpPr/>
            <p:nvPr/>
          </p:nvSpPr>
          <p:spPr bwMode="auto">
            <a:xfrm>
              <a:off x="3955878" y="2498358"/>
              <a:ext cx="1741450" cy="902474"/>
            </a:xfrm>
            <a:prstGeom prst="round2SameRect">
              <a:avLst>
                <a:gd name="adj1" fmla="val 0"/>
                <a:gd name="adj2" fmla="val 6541"/>
              </a:avLst>
            </a:prstGeom>
            <a:solidFill>
              <a:srgbClr val="000000">
                <a:lumMod val="85000"/>
                <a:lumOff val="15000"/>
              </a:srgbClr>
            </a:solidFill>
            <a:ln w="254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8" name="テキスト ボックス 187">
              <a:extLst>
                <a:ext uri="{FF2B5EF4-FFF2-40B4-BE49-F238E27FC236}">
                  <a16:creationId xmlns:a16="http://schemas.microsoft.com/office/drawing/2014/main" id="{A721DEE2-3219-22B0-6F02-9037196D9FBF}"/>
                </a:ext>
              </a:extLst>
            </p:cNvPr>
            <p:cNvSpPr txBox="1"/>
            <p:nvPr/>
          </p:nvSpPr>
          <p:spPr>
            <a:xfrm>
              <a:off x="4296861" y="2776320"/>
              <a:ext cx="1059483" cy="322672"/>
            </a:xfrm>
            <a:prstGeom prst="rect">
              <a:avLst/>
            </a:prstGeom>
            <a:noFill/>
          </p:spPr>
          <p:txBody>
            <a:bodyPr wrap="none" rtlCol="0">
              <a:prstTxWarp prst="textSlantDown">
                <a:avLst>
                  <a:gd name="adj" fmla="val 100000"/>
                </a:avLst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置き配</a:t>
              </a:r>
              <a:r>
                <a:rPr kumimoji="1" lang="en-US" altLang="ja-JP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BOX</a:t>
              </a:r>
              <a:endParaRPr kumimoji="1" lang="ja-JP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</a:endParaRPr>
            </a:p>
          </p:txBody>
        </p:sp>
        <p:grpSp>
          <p:nvGrpSpPr>
            <p:cNvPr id="189" name="グループ化 188">
              <a:extLst>
                <a:ext uri="{FF2B5EF4-FFF2-40B4-BE49-F238E27FC236}">
                  <a16:creationId xmlns:a16="http://schemas.microsoft.com/office/drawing/2014/main" id="{3E6A9D90-2F62-E8AB-9D8E-4855C3366E39}"/>
                </a:ext>
              </a:extLst>
            </p:cNvPr>
            <p:cNvGrpSpPr/>
            <p:nvPr/>
          </p:nvGrpSpPr>
          <p:grpSpPr>
            <a:xfrm rot="1800000">
              <a:off x="4407393" y="1337903"/>
              <a:ext cx="1802293" cy="688630"/>
              <a:chOff x="3920265" y="557281"/>
              <a:chExt cx="2116204" cy="808571"/>
            </a:xfrm>
          </p:grpSpPr>
          <p:sp>
            <p:nvSpPr>
              <p:cNvPr id="190" name="フリーフォーム: 図形 189">
                <a:extLst>
                  <a:ext uri="{FF2B5EF4-FFF2-40B4-BE49-F238E27FC236}">
                    <a16:creationId xmlns:a16="http://schemas.microsoft.com/office/drawing/2014/main" id="{E02B39B9-A9F6-E89C-B976-82BE06455AF5}"/>
                  </a:ext>
                </a:extLst>
              </p:cNvPr>
              <p:cNvSpPr/>
              <p:nvPr/>
            </p:nvSpPr>
            <p:spPr bwMode="auto">
              <a:xfrm>
                <a:off x="3920265" y="557281"/>
                <a:ext cx="2116204" cy="808571"/>
              </a:xfrm>
              <a:custGeom>
                <a:avLst/>
                <a:gdLst>
                  <a:gd name="connsiteX0" fmla="*/ 269291 w 2116204"/>
                  <a:gd name="connsiteY0" fmla="*/ 0 h 808571"/>
                  <a:gd name="connsiteX1" fmla="*/ 1846911 w 2116204"/>
                  <a:gd name="connsiteY1" fmla="*/ 0 h 808571"/>
                  <a:gd name="connsiteX2" fmla="*/ 1893084 w 2116204"/>
                  <a:gd name="connsiteY2" fmla="*/ 19125 h 808571"/>
                  <a:gd name="connsiteX3" fmla="*/ 1902077 w 2116204"/>
                  <a:gd name="connsiteY3" fmla="*/ 40837 h 808571"/>
                  <a:gd name="connsiteX4" fmla="*/ 1905424 w 2116204"/>
                  <a:gd name="connsiteY4" fmla="*/ 40837 h 808571"/>
                  <a:gd name="connsiteX5" fmla="*/ 2105667 w 2116204"/>
                  <a:gd name="connsiteY5" fmla="*/ 546285 h 808571"/>
                  <a:gd name="connsiteX6" fmla="*/ 2104907 w 2116204"/>
                  <a:gd name="connsiteY6" fmla="*/ 546285 h 808571"/>
                  <a:gd name="connsiteX7" fmla="*/ 2116204 w 2116204"/>
                  <a:gd name="connsiteY7" fmla="*/ 573559 h 808571"/>
                  <a:gd name="connsiteX8" fmla="*/ 2116204 w 2116204"/>
                  <a:gd name="connsiteY8" fmla="*/ 808571 h 808571"/>
                  <a:gd name="connsiteX9" fmla="*/ 0 w 2116204"/>
                  <a:gd name="connsiteY9" fmla="*/ 808571 h 808571"/>
                  <a:gd name="connsiteX10" fmla="*/ 0 w 2116204"/>
                  <a:gd name="connsiteY10" fmla="*/ 573559 h 808571"/>
                  <a:gd name="connsiteX11" fmla="*/ 11297 w 2116204"/>
                  <a:gd name="connsiteY11" fmla="*/ 546285 h 808571"/>
                  <a:gd name="connsiteX12" fmla="*/ 10536 w 2116204"/>
                  <a:gd name="connsiteY12" fmla="*/ 546285 h 808571"/>
                  <a:gd name="connsiteX13" fmla="*/ 210779 w 2116204"/>
                  <a:gd name="connsiteY13" fmla="*/ 40837 h 808571"/>
                  <a:gd name="connsiteX14" fmla="*/ 214125 w 2116204"/>
                  <a:gd name="connsiteY14" fmla="*/ 40837 h 808571"/>
                  <a:gd name="connsiteX15" fmla="*/ 223119 w 2116204"/>
                  <a:gd name="connsiteY15" fmla="*/ 19125 h 808571"/>
                  <a:gd name="connsiteX16" fmla="*/ 269291 w 2116204"/>
                  <a:gd name="connsiteY16" fmla="*/ 0 h 808571"/>
                  <a:gd name="connsiteX0" fmla="*/ 269291 w 2116204"/>
                  <a:gd name="connsiteY0" fmla="*/ 0 h 808571"/>
                  <a:gd name="connsiteX1" fmla="*/ 1846911 w 2116204"/>
                  <a:gd name="connsiteY1" fmla="*/ 0 h 808571"/>
                  <a:gd name="connsiteX2" fmla="*/ 1893084 w 2116204"/>
                  <a:gd name="connsiteY2" fmla="*/ 19125 h 808571"/>
                  <a:gd name="connsiteX3" fmla="*/ 1902077 w 2116204"/>
                  <a:gd name="connsiteY3" fmla="*/ 40837 h 808571"/>
                  <a:gd name="connsiteX4" fmla="*/ 1905424 w 2116204"/>
                  <a:gd name="connsiteY4" fmla="*/ 40837 h 808571"/>
                  <a:gd name="connsiteX5" fmla="*/ 2105667 w 2116204"/>
                  <a:gd name="connsiteY5" fmla="*/ 546285 h 808571"/>
                  <a:gd name="connsiteX6" fmla="*/ 2104907 w 2116204"/>
                  <a:gd name="connsiteY6" fmla="*/ 546285 h 808571"/>
                  <a:gd name="connsiteX7" fmla="*/ 2116204 w 2116204"/>
                  <a:gd name="connsiteY7" fmla="*/ 573559 h 808571"/>
                  <a:gd name="connsiteX8" fmla="*/ 2116204 w 2116204"/>
                  <a:gd name="connsiteY8" fmla="*/ 808571 h 808571"/>
                  <a:gd name="connsiteX9" fmla="*/ 0 w 2116204"/>
                  <a:gd name="connsiteY9" fmla="*/ 808571 h 808571"/>
                  <a:gd name="connsiteX10" fmla="*/ 0 w 2116204"/>
                  <a:gd name="connsiteY10" fmla="*/ 573559 h 808571"/>
                  <a:gd name="connsiteX11" fmla="*/ 11297 w 2116204"/>
                  <a:gd name="connsiteY11" fmla="*/ 546285 h 808571"/>
                  <a:gd name="connsiteX12" fmla="*/ 10536 w 2116204"/>
                  <a:gd name="connsiteY12" fmla="*/ 546285 h 808571"/>
                  <a:gd name="connsiteX13" fmla="*/ 210779 w 2116204"/>
                  <a:gd name="connsiteY13" fmla="*/ 40837 h 808571"/>
                  <a:gd name="connsiteX14" fmla="*/ 223119 w 2116204"/>
                  <a:gd name="connsiteY14" fmla="*/ 19125 h 808571"/>
                  <a:gd name="connsiteX15" fmla="*/ 269291 w 2116204"/>
                  <a:gd name="connsiteY15" fmla="*/ 0 h 808571"/>
                  <a:gd name="connsiteX0" fmla="*/ 269291 w 2116204"/>
                  <a:gd name="connsiteY0" fmla="*/ 0 h 808571"/>
                  <a:gd name="connsiteX1" fmla="*/ 1846911 w 2116204"/>
                  <a:gd name="connsiteY1" fmla="*/ 0 h 808571"/>
                  <a:gd name="connsiteX2" fmla="*/ 1893084 w 2116204"/>
                  <a:gd name="connsiteY2" fmla="*/ 19125 h 808571"/>
                  <a:gd name="connsiteX3" fmla="*/ 1902077 w 2116204"/>
                  <a:gd name="connsiteY3" fmla="*/ 40837 h 808571"/>
                  <a:gd name="connsiteX4" fmla="*/ 2105667 w 2116204"/>
                  <a:gd name="connsiteY4" fmla="*/ 546285 h 808571"/>
                  <a:gd name="connsiteX5" fmla="*/ 2104907 w 2116204"/>
                  <a:gd name="connsiteY5" fmla="*/ 546285 h 808571"/>
                  <a:gd name="connsiteX6" fmla="*/ 2116204 w 2116204"/>
                  <a:gd name="connsiteY6" fmla="*/ 573559 h 808571"/>
                  <a:gd name="connsiteX7" fmla="*/ 2116204 w 2116204"/>
                  <a:gd name="connsiteY7" fmla="*/ 808571 h 808571"/>
                  <a:gd name="connsiteX8" fmla="*/ 0 w 2116204"/>
                  <a:gd name="connsiteY8" fmla="*/ 808571 h 808571"/>
                  <a:gd name="connsiteX9" fmla="*/ 0 w 2116204"/>
                  <a:gd name="connsiteY9" fmla="*/ 573559 h 808571"/>
                  <a:gd name="connsiteX10" fmla="*/ 11297 w 2116204"/>
                  <a:gd name="connsiteY10" fmla="*/ 546285 h 808571"/>
                  <a:gd name="connsiteX11" fmla="*/ 10536 w 2116204"/>
                  <a:gd name="connsiteY11" fmla="*/ 546285 h 808571"/>
                  <a:gd name="connsiteX12" fmla="*/ 210779 w 2116204"/>
                  <a:gd name="connsiteY12" fmla="*/ 40837 h 808571"/>
                  <a:gd name="connsiteX13" fmla="*/ 223119 w 2116204"/>
                  <a:gd name="connsiteY13" fmla="*/ 19125 h 808571"/>
                  <a:gd name="connsiteX14" fmla="*/ 269291 w 2116204"/>
                  <a:gd name="connsiteY14" fmla="*/ 0 h 8085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116204" h="808571">
                    <a:moveTo>
                      <a:pt x="269291" y="0"/>
                    </a:moveTo>
                    <a:lnTo>
                      <a:pt x="1846911" y="0"/>
                    </a:lnTo>
                    <a:cubicBezTo>
                      <a:pt x="1864943" y="0"/>
                      <a:pt x="1881267" y="7309"/>
                      <a:pt x="1893084" y="19125"/>
                    </a:cubicBezTo>
                    <a:lnTo>
                      <a:pt x="1902077" y="40837"/>
                    </a:lnTo>
                    <a:lnTo>
                      <a:pt x="2105667" y="546285"/>
                    </a:lnTo>
                    <a:lnTo>
                      <a:pt x="2104907" y="546285"/>
                    </a:lnTo>
                    <a:lnTo>
                      <a:pt x="2116204" y="573559"/>
                    </a:lnTo>
                    <a:lnTo>
                      <a:pt x="2116204" y="808571"/>
                    </a:lnTo>
                    <a:lnTo>
                      <a:pt x="0" y="808571"/>
                    </a:lnTo>
                    <a:lnTo>
                      <a:pt x="0" y="573559"/>
                    </a:lnTo>
                    <a:lnTo>
                      <a:pt x="11297" y="546285"/>
                    </a:lnTo>
                    <a:lnTo>
                      <a:pt x="10536" y="546285"/>
                    </a:lnTo>
                    <a:lnTo>
                      <a:pt x="210779" y="40837"/>
                    </a:lnTo>
                    <a:lnTo>
                      <a:pt x="223119" y="19125"/>
                    </a:lnTo>
                    <a:cubicBezTo>
                      <a:pt x="234935" y="7309"/>
                      <a:pt x="251260" y="0"/>
                      <a:pt x="269291" y="0"/>
                    </a:cubicBezTo>
                    <a:close/>
                  </a:path>
                </a:pathLst>
              </a:custGeom>
              <a:solidFill>
                <a:srgbClr val="000000">
                  <a:lumMod val="85000"/>
                  <a:lumOff val="15000"/>
                </a:srgbClr>
              </a:solidFill>
              <a:ln w="2540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1" name="台形 190">
                <a:extLst>
                  <a:ext uri="{FF2B5EF4-FFF2-40B4-BE49-F238E27FC236}">
                    <a16:creationId xmlns:a16="http://schemas.microsoft.com/office/drawing/2014/main" id="{75644A50-3B71-8813-2D4C-FFAAE9218AE4}"/>
                  </a:ext>
                </a:extLst>
              </p:cNvPr>
              <p:cNvSpPr/>
              <p:nvPr/>
            </p:nvSpPr>
            <p:spPr bwMode="auto">
              <a:xfrm>
                <a:off x="3979070" y="581345"/>
                <a:ext cx="1998596" cy="522392"/>
              </a:xfrm>
              <a:prstGeom prst="trapezoid">
                <a:avLst>
                  <a:gd name="adj" fmla="val 39617"/>
                </a:avLst>
              </a:prstGeom>
              <a:solidFill>
                <a:srgbClr val="FFFFFF">
                  <a:alpha val="20000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209" name="グループ化 208">
            <a:extLst>
              <a:ext uri="{FF2B5EF4-FFF2-40B4-BE49-F238E27FC236}">
                <a16:creationId xmlns:a16="http://schemas.microsoft.com/office/drawing/2014/main" id="{5B44B4DC-7D84-ADF0-78AE-C6876AFB3EF2}"/>
              </a:ext>
            </a:extLst>
          </p:cNvPr>
          <p:cNvGrpSpPr/>
          <p:nvPr/>
        </p:nvGrpSpPr>
        <p:grpSpPr>
          <a:xfrm>
            <a:off x="3753416" y="1552704"/>
            <a:ext cx="2548975" cy="1512807"/>
            <a:chOff x="1180518" y="2104272"/>
            <a:chExt cx="3109418" cy="1845428"/>
          </a:xfrm>
        </p:grpSpPr>
        <p:sp>
          <p:nvSpPr>
            <p:cNvPr id="210" name="フリーフォーム: 図形 209">
              <a:extLst>
                <a:ext uri="{FF2B5EF4-FFF2-40B4-BE49-F238E27FC236}">
                  <a16:creationId xmlns:a16="http://schemas.microsoft.com/office/drawing/2014/main" id="{AB30C4DF-489F-FEF2-5E9C-F33925F09609}"/>
                </a:ext>
              </a:extLst>
            </p:cNvPr>
            <p:cNvSpPr/>
            <p:nvPr/>
          </p:nvSpPr>
          <p:spPr bwMode="auto">
            <a:xfrm>
              <a:off x="3291072" y="2749352"/>
              <a:ext cx="957288" cy="1012882"/>
            </a:xfrm>
            <a:custGeom>
              <a:avLst/>
              <a:gdLst>
                <a:gd name="connsiteX0" fmla="*/ 683212 w 691607"/>
                <a:gd name="connsiteY0" fmla="*/ 0 h 731772"/>
                <a:gd name="connsiteX1" fmla="*/ 521361 w 691607"/>
                <a:gd name="connsiteY1" fmla="*/ 532879 h 731772"/>
                <a:gd name="connsiteX2" fmla="*/ 0 w 691607"/>
                <a:gd name="connsiteY2" fmla="*/ 728683 h 731772"/>
                <a:gd name="connsiteX3" fmla="*/ 5445 w 691607"/>
                <a:gd name="connsiteY3" fmla="*/ 673910 h 731772"/>
                <a:gd name="connsiteX4" fmla="*/ 481208 w 691607"/>
                <a:gd name="connsiteY4" fmla="*/ 495231 h 731772"/>
                <a:gd name="connsiteX5" fmla="*/ 628904 w 691607"/>
                <a:gd name="connsiteY5" fmla="*/ 8957 h 731772"/>
                <a:gd name="connsiteX6" fmla="*/ 683212 w 691607"/>
                <a:gd name="connsiteY6" fmla="*/ 0 h 731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91607" h="731772">
                  <a:moveTo>
                    <a:pt x="683212" y="0"/>
                  </a:moveTo>
                  <a:cubicBezTo>
                    <a:pt x="715064" y="193131"/>
                    <a:pt x="655243" y="390087"/>
                    <a:pt x="521361" y="532879"/>
                  </a:cubicBezTo>
                  <a:cubicBezTo>
                    <a:pt x="387479" y="675671"/>
                    <a:pt x="194780" y="748042"/>
                    <a:pt x="0" y="728683"/>
                  </a:cubicBezTo>
                  <a:lnTo>
                    <a:pt x="5445" y="673910"/>
                  </a:lnTo>
                  <a:cubicBezTo>
                    <a:pt x="183190" y="691576"/>
                    <a:pt x="359035" y="625535"/>
                    <a:pt x="481208" y="495231"/>
                  </a:cubicBezTo>
                  <a:cubicBezTo>
                    <a:pt x="603381" y="364927"/>
                    <a:pt x="657970" y="185196"/>
                    <a:pt x="628904" y="8957"/>
                  </a:cubicBezTo>
                  <a:lnTo>
                    <a:pt x="683212" y="0"/>
                  </a:lnTo>
                  <a:close/>
                </a:path>
              </a:pathLst>
            </a:custGeom>
            <a:solidFill>
              <a:srgbClr val="000000">
                <a:lumMod val="75000"/>
                <a:lumOff val="2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1" name="台形 210">
              <a:extLst>
                <a:ext uri="{FF2B5EF4-FFF2-40B4-BE49-F238E27FC236}">
                  <a16:creationId xmlns:a16="http://schemas.microsoft.com/office/drawing/2014/main" id="{6E2E3020-33CA-2083-C553-D8BDD378E856}"/>
                </a:ext>
              </a:extLst>
            </p:cNvPr>
            <p:cNvSpPr/>
            <p:nvPr/>
          </p:nvSpPr>
          <p:spPr bwMode="auto">
            <a:xfrm rot="10192725">
              <a:off x="4079666" y="2543278"/>
              <a:ext cx="210270" cy="255009"/>
            </a:xfrm>
            <a:prstGeom prst="trapezoid">
              <a:avLst>
                <a:gd name="adj" fmla="val 19023"/>
              </a:avLst>
            </a:prstGeom>
            <a:solidFill>
              <a:srgbClr val="000000">
                <a:lumMod val="75000"/>
                <a:lumOff val="2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0E9A4B62-0123-214C-CBF3-2438A55A70D2}"/>
                </a:ext>
              </a:extLst>
            </p:cNvPr>
            <p:cNvSpPr/>
            <p:nvPr/>
          </p:nvSpPr>
          <p:spPr bwMode="auto">
            <a:xfrm rot="10800000">
              <a:off x="1537705" y="3859899"/>
              <a:ext cx="165682" cy="89801"/>
            </a:xfrm>
            <a:prstGeom prst="round2SameRect">
              <a:avLst>
                <a:gd name="adj1" fmla="val 41358"/>
                <a:gd name="adj2" fmla="val 0"/>
              </a:avLst>
            </a:prstGeom>
            <a:solidFill>
              <a:srgbClr val="000000"/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6D2667B7-4415-ECA2-972D-28403B4C60A3}"/>
                </a:ext>
              </a:extLst>
            </p:cNvPr>
            <p:cNvSpPr/>
            <p:nvPr/>
          </p:nvSpPr>
          <p:spPr bwMode="auto">
            <a:xfrm rot="10800000">
              <a:off x="3430005" y="3859899"/>
              <a:ext cx="165682" cy="89801"/>
            </a:xfrm>
            <a:prstGeom prst="round2SameRect">
              <a:avLst>
                <a:gd name="adj1" fmla="val 41358"/>
                <a:gd name="adj2" fmla="val 0"/>
              </a:avLst>
            </a:prstGeom>
            <a:solidFill>
              <a:srgbClr val="000000"/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4" name="台形 213">
              <a:extLst>
                <a:ext uri="{FF2B5EF4-FFF2-40B4-BE49-F238E27FC236}">
                  <a16:creationId xmlns:a16="http://schemas.microsoft.com/office/drawing/2014/main" id="{2D4D5560-6454-A692-E127-E7D7E68071BC}"/>
                </a:ext>
              </a:extLst>
            </p:cNvPr>
            <p:cNvSpPr/>
            <p:nvPr/>
          </p:nvSpPr>
          <p:spPr bwMode="auto">
            <a:xfrm rot="10800000">
              <a:off x="1243286" y="2456660"/>
              <a:ext cx="2618248" cy="1422390"/>
            </a:xfrm>
            <a:prstGeom prst="trapezoid">
              <a:avLst>
                <a:gd name="adj" fmla="val 10714"/>
              </a:avLst>
            </a:prstGeom>
            <a:solidFill>
              <a:srgbClr val="000000">
                <a:lumMod val="75000"/>
                <a:lumOff val="2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5" name="フリーフォーム: 図形 214">
              <a:extLst>
                <a:ext uri="{FF2B5EF4-FFF2-40B4-BE49-F238E27FC236}">
                  <a16:creationId xmlns:a16="http://schemas.microsoft.com/office/drawing/2014/main" id="{796B9071-D2D9-07AF-3E2B-AA38168EF1FD}"/>
                </a:ext>
              </a:extLst>
            </p:cNvPr>
            <p:cNvSpPr/>
            <p:nvPr/>
          </p:nvSpPr>
          <p:spPr bwMode="auto">
            <a:xfrm>
              <a:off x="1397605" y="2104272"/>
              <a:ext cx="2309608" cy="114644"/>
            </a:xfrm>
            <a:custGeom>
              <a:avLst/>
              <a:gdLst>
                <a:gd name="connsiteX0" fmla="*/ 143590 w 2309608"/>
                <a:gd name="connsiteY0" fmla="*/ 0 h 190852"/>
                <a:gd name="connsiteX1" fmla="*/ 2166018 w 2309608"/>
                <a:gd name="connsiteY1" fmla="*/ 0 h 190852"/>
                <a:gd name="connsiteX2" fmla="*/ 2309608 w 2309608"/>
                <a:gd name="connsiteY2" fmla="*/ 143590 h 190852"/>
                <a:gd name="connsiteX3" fmla="*/ 2309608 w 2309608"/>
                <a:gd name="connsiteY3" fmla="*/ 190852 h 190852"/>
                <a:gd name="connsiteX4" fmla="*/ 0 w 2309608"/>
                <a:gd name="connsiteY4" fmla="*/ 190852 h 190852"/>
                <a:gd name="connsiteX5" fmla="*/ 0 w 2309608"/>
                <a:gd name="connsiteY5" fmla="*/ 143590 h 190852"/>
                <a:gd name="connsiteX6" fmla="*/ 143590 w 2309608"/>
                <a:gd name="connsiteY6" fmla="*/ 0 h 1908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09608" h="190852">
                  <a:moveTo>
                    <a:pt x="143590" y="0"/>
                  </a:moveTo>
                  <a:lnTo>
                    <a:pt x="2166018" y="0"/>
                  </a:lnTo>
                  <a:cubicBezTo>
                    <a:pt x="2245321" y="0"/>
                    <a:pt x="2309608" y="64287"/>
                    <a:pt x="2309608" y="143590"/>
                  </a:cubicBezTo>
                  <a:lnTo>
                    <a:pt x="2309608" y="190852"/>
                  </a:lnTo>
                  <a:lnTo>
                    <a:pt x="0" y="190852"/>
                  </a:lnTo>
                  <a:lnTo>
                    <a:pt x="0" y="143590"/>
                  </a:lnTo>
                  <a:cubicBezTo>
                    <a:pt x="0" y="64287"/>
                    <a:pt x="64287" y="0"/>
                    <a:pt x="143590" y="0"/>
                  </a:cubicBezTo>
                  <a:close/>
                </a:path>
              </a:pathLst>
            </a:custGeom>
            <a:solidFill>
              <a:srgbClr val="000000">
                <a:lumMod val="50000"/>
                <a:lumOff val="50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6" name="四角形: 上の 2 つの角を丸める 215">
              <a:extLst>
                <a:ext uri="{FF2B5EF4-FFF2-40B4-BE49-F238E27FC236}">
                  <a16:creationId xmlns:a16="http://schemas.microsoft.com/office/drawing/2014/main" id="{B3E6DAB8-276A-DA80-11A8-8D32A2467416}"/>
                </a:ext>
              </a:extLst>
            </p:cNvPr>
            <p:cNvSpPr/>
            <p:nvPr/>
          </p:nvSpPr>
          <p:spPr bwMode="auto">
            <a:xfrm>
              <a:off x="1180518" y="2196709"/>
              <a:ext cx="2743782" cy="347188"/>
            </a:xfrm>
            <a:prstGeom prst="round2SameRect">
              <a:avLst>
                <a:gd name="adj1" fmla="val 41358"/>
                <a:gd name="adj2" fmla="val 0"/>
              </a:avLst>
            </a:prstGeom>
            <a:solidFill>
              <a:srgbClr val="000000">
                <a:lumMod val="75000"/>
                <a:lumOff val="2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7" name="テキスト ボックス 216">
              <a:extLst>
                <a:ext uri="{FF2B5EF4-FFF2-40B4-BE49-F238E27FC236}">
                  <a16:creationId xmlns:a16="http://schemas.microsoft.com/office/drawing/2014/main" id="{37029FBD-BFA1-981E-8E06-565902F49A46}"/>
                </a:ext>
              </a:extLst>
            </p:cNvPr>
            <p:cNvSpPr txBox="1"/>
            <p:nvPr/>
          </p:nvSpPr>
          <p:spPr>
            <a:xfrm>
              <a:off x="1973062" y="3004293"/>
              <a:ext cx="1158694" cy="328376"/>
            </a:xfrm>
            <a:prstGeom prst="rect">
              <a:avLst/>
            </a:prstGeom>
            <a:noFill/>
          </p:spPr>
          <p:txBody>
            <a:bodyPr wrap="none" rtlCol="0">
              <a:prstTxWarp prst="textFadeLeft">
                <a:avLst>
                  <a:gd name="adj" fmla="val 0"/>
                </a:avLst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置き配</a:t>
              </a:r>
              <a:r>
                <a:rPr kumimoji="1" lang="en-US" altLang="ja-JP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BOX</a:t>
              </a:r>
              <a:endParaRPr kumimoji="1" lang="ja-JP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</a:endParaRPr>
            </a:p>
          </p:txBody>
        </p:sp>
        <p:sp>
          <p:nvSpPr>
            <p:cNvPr id="218" name="フリーフォーム: 図形 217">
              <a:extLst>
                <a:ext uri="{FF2B5EF4-FFF2-40B4-BE49-F238E27FC236}">
                  <a16:creationId xmlns:a16="http://schemas.microsoft.com/office/drawing/2014/main" id="{0034E852-5FA0-FA3B-4A4B-DC9C0FF79E63}"/>
                </a:ext>
              </a:extLst>
            </p:cNvPr>
            <p:cNvSpPr/>
            <p:nvPr/>
          </p:nvSpPr>
          <p:spPr bwMode="auto">
            <a:xfrm>
              <a:off x="1804078" y="2897982"/>
              <a:ext cx="1460616" cy="565420"/>
            </a:xfrm>
            <a:custGeom>
              <a:avLst/>
              <a:gdLst>
                <a:gd name="connsiteX0" fmla="*/ 103293 w 1460616"/>
                <a:gd name="connsiteY0" fmla="*/ 28574 h 565420"/>
                <a:gd name="connsiteX1" fmla="*/ 35246 w 1460616"/>
                <a:gd name="connsiteY1" fmla="*/ 96621 h 565420"/>
                <a:gd name="connsiteX2" fmla="*/ 35246 w 1460616"/>
                <a:gd name="connsiteY2" fmla="*/ 468799 h 565420"/>
                <a:gd name="connsiteX3" fmla="*/ 103293 w 1460616"/>
                <a:gd name="connsiteY3" fmla="*/ 536846 h 565420"/>
                <a:gd name="connsiteX4" fmla="*/ 1366375 w 1460616"/>
                <a:gd name="connsiteY4" fmla="*/ 536846 h 565420"/>
                <a:gd name="connsiteX5" fmla="*/ 1434422 w 1460616"/>
                <a:gd name="connsiteY5" fmla="*/ 468799 h 565420"/>
                <a:gd name="connsiteX6" fmla="*/ 1434422 w 1460616"/>
                <a:gd name="connsiteY6" fmla="*/ 96621 h 565420"/>
                <a:gd name="connsiteX7" fmla="*/ 1366375 w 1460616"/>
                <a:gd name="connsiteY7" fmla="*/ 28574 h 565420"/>
                <a:gd name="connsiteX8" fmla="*/ 94239 w 1460616"/>
                <a:gd name="connsiteY8" fmla="*/ 0 h 565420"/>
                <a:gd name="connsiteX9" fmla="*/ 1366377 w 1460616"/>
                <a:gd name="connsiteY9" fmla="*/ 0 h 565420"/>
                <a:gd name="connsiteX10" fmla="*/ 1460616 w 1460616"/>
                <a:gd name="connsiteY10" fmla="*/ 94239 h 565420"/>
                <a:gd name="connsiteX11" fmla="*/ 1460616 w 1460616"/>
                <a:gd name="connsiteY11" fmla="*/ 471181 h 565420"/>
                <a:gd name="connsiteX12" fmla="*/ 1366377 w 1460616"/>
                <a:gd name="connsiteY12" fmla="*/ 565420 h 565420"/>
                <a:gd name="connsiteX13" fmla="*/ 94239 w 1460616"/>
                <a:gd name="connsiteY13" fmla="*/ 565420 h 565420"/>
                <a:gd name="connsiteX14" fmla="*/ 0 w 1460616"/>
                <a:gd name="connsiteY14" fmla="*/ 471181 h 565420"/>
                <a:gd name="connsiteX15" fmla="*/ 0 w 1460616"/>
                <a:gd name="connsiteY15" fmla="*/ 94239 h 565420"/>
                <a:gd name="connsiteX16" fmla="*/ 94239 w 1460616"/>
                <a:gd name="connsiteY16" fmla="*/ 0 h 5654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460616" h="565420">
                  <a:moveTo>
                    <a:pt x="103293" y="28574"/>
                  </a:moveTo>
                  <a:cubicBezTo>
                    <a:pt x="65712" y="28574"/>
                    <a:pt x="35246" y="59040"/>
                    <a:pt x="35246" y="96621"/>
                  </a:cubicBezTo>
                  <a:lnTo>
                    <a:pt x="35246" y="468799"/>
                  </a:lnTo>
                  <a:cubicBezTo>
                    <a:pt x="35246" y="506380"/>
                    <a:pt x="65712" y="536846"/>
                    <a:pt x="103293" y="536846"/>
                  </a:cubicBezTo>
                  <a:lnTo>
                    <a:pt x="1366375" y="536846"/>
                  </a:lnTo>
                  <a:cubicBezTo>
                    <a:pt x="1403956" y="536846"/>
                    <a:pt x="1434422" y="506380"/>
                    <a:pt x="1434422" y="468799"/>
                  </a:cubicBezTo>
                  <a:lnTo>
                    <a:pt x="1434422" y="96621"/>
                  </a:lnTo>
                  <a:cubicBezTo>
                    <a:pt x="1434422" y="59040"/>
                    <a:pt x="1403956" y="28574"/>
                    <a:pt x="1366375" y="28574"/>
                  </a:cubicBezTo>
                  <a:close/>
                  <a:moveTo>
                    <a:pt x="94239" y="0"/>
                  </a:moveTo>
                  <a:lnTo>
                    <a:pt x="1366377" y="0"/>
                  </a:lnTo>
                  <a:cubicBezTo>
                    <a:pt x="1418424" y="0"/>
                    <a:pt x="1460616" y="42192"/>
                    <a:pt x="1460616" y="94239"/>
                  </a:cubicBezTo>
                  <a:lnTo>
                    <a:pt x="1460616" y="471181"/>
                  </a:lnTo>
                  <a:cubicBezTo>
                    <a:pt x="1460616" y="523228"/>
                    <a:pt x="1418424" y="565420"/>
                    <a:pt x="1366377" y="565420"/>
                  </a:cubicBezTo>
                  <a:lnTo>
                    <a:pt x="94239" y="565420"/>
                  </a:lnTo>
                  <a:cubicBezTo>
                    <a:pt x="42192" y="565420"/>
                    <a:pt x="0" y="523228"/>
                    <a:pt x="0" y="471181"/>
                  </a:cubicBezTo>
                  <a:lnTo>
                    <a:pt x="0" y="94239"/>
                  </a:lnTo>
                  <a:cubicBezTo>
                    <a:pt x="0" y="42192"/>
                    <a:pt x="42192" y="0"/>
                    <a:pt x="94239" y="0"/>
                  </a:cubicBez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9" name="四角形: 角を丸くする 218">
              <a:extLst>
                <a:ext uri="{FF2B5EF4-FFF2-40B4-BE49-F238E27FC236}">
                  <a16:creationId xmlns:a16="http://schemas.microsoft.com/office/drawing/2014/main" id="{35DB62DB-5C0C-813E-DCA6-BC2FC45DC37A}"/>
                </a:ext>
              </a:extLst>
            </p:cNvPr>
            <p:cNvSpPr/>
            <p:nvPr/>
          </p:nvSpPr>
          <p:spPr bwMode="auto">
            <a:xfrm>
              <a:off x="2381326" y="2245520"/>
              <a:ext cx="342166" cy="476248"/>
            </a:xfrm>
            <a:prstGeom prst="roundRect">
              <a:avLst/>
            </a:prstGeom>
            <a:solidFill>
              <a:srgbClr val="FFFFFF">
                <a:lumMod val="8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0" name="四角形: 角を丸くする 219">
              <a:extLst>
                <a:ext uri="{FF2B5EF4-FFF2-40B4-BE49-F238E27FC236}">
                  <a16:creationId xmlns:a16="http://schemas.microsoft.com/office/drawing/2014/main" id="{35026E44-BAFF-888C-6BFC-09CD9A4AE4C4}"/>
                </a:ext>
              </a:extLst>
            </p:cNvPr>
            <p:cNvSpPr/>
            <p:nvPr/>
          </p:nvSpPr>
          <p:spPr bwMode="auto">
            <a:xfrm>
              <a:off x="2435549" y="2297906"/>
              <a:ext cx="233720" cy="203266"/>
            </a:xfrm>
            <a:prstGeom prst="roundRect">
              <a:avLst/>
            </a:prstGeom>
            <a:solidFill>
              <a:srgbClr val="FFFFFF">
                <a:lumMod val="50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1" name="楕円 220">
              <a:extLst>
                <a:ext uri="{FF2B5EF4-FFF2-40B4-BE49-F238E27FC236}">
                  <a16:creationId xmlns:a16="http://schemas.microsoft.com/office/drawing/2014/main" id="{F2FA32FA-3041-2802-4948-C75F28172CC7}"/>
                </a:ext>
              </a:extLst>
            </p:cNvPr>
            <p:cNvSpPr/>
            <p:nvPr/>
          </p:nvSpPr>
          <p:spPr bwMode="auto">
            <a:xfrm>
              <a:off x="2490863" y="2332802"/>
              <a:ext cx="123092" cy="123092"/>
            </a:xfrm>
            <a:prstGeom prst="ellipse">
              <a:avLst/>
            </a:prstGeom>
            <a:solidFill>
              <a:srgbClr val="FFFFFF">
                <a:lumMod val="8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222" name="グループ化 221">
            <a:extLst>
              <a:ext uri="{FF2B5EF4-FFF2-40B4-BE49-F238E27FC236}">
                <a16:creationId xmlns:a16="http://schemas.microsoft.com/office/drawing/2014/main" id="{56DCDD61-F14E-158D-F6D8-462806CD8182}"/>
              </a:ext>
            </a:extLst>
          </p:cNvPr>
          <p:cNvGrpSpPr/>
          <p:nvPr/>
        </p:nvGrpSpPr>
        <p:grpSpPr>
          <a:xfrm>
            <a:off x="6694849" y="3869101"/>
            <a:ext cx="2405608" cy="2202330"/>
            <a:chOff x="6512889" y="3338352"/>
            <a:chExt cx="3327460" cy="3046286"/>
          </a:xfrm>
        </p:grpSpPr>
        <p:sp>
          <p:nvSpPr>
            <p:cNvPr id="223" name="台形 303">
              <a:extLst>
                <a:ext uri="{FF2B5EF4-FFF2-40B4-BE49-F238E27FC236}">
                  <a16:creationId xmlns:a16="http://schemas.microsoft.com/office/drawing/2014/main" id="{AF2DBC26-E24A-DA12-D2A4-BFFB6DCDA28B}"/>
                </a:ext>
              </a:extLst>
            </p:cNvPr>
            <p:cNvSpPr/>
            <p:nvPr/>
          </p:nvSpPr>
          <p:spPr bwMode="auto">
            <a:xfrm rot="10800000" flipV="1">
              <a:off x="6512889" y="3857616"/>
              <a:ext cx="1407982" cy="1653333"/>
            </a:xfrm>
            <a:custGeom>
              <a:avLst/>
              <a:gdLst>
                <a:gd name="connsiteX0" fmla="*/ 0 w 2250924"/>
                <a:gd name="connsiteY0" fmla="*/ 970708 h 970708"/>
                <a:gd name="connsiteX1" fmla="*/ 331506 w 2250924"/>
                <a:gd name="connsiteY1" fmla="*/ 0 h 970708"/>
                <a:gd name="connsiteX2" fmla="*/ 1919418 w 2250924"/>
                <a:gd name="connsiteY2" fmla="*/ 0 h 970708"/>
                <a:gd name="connsiteX3" fmla="*/ 2250924 w 2250924"/>
                <a:gd name="connsiteY3" fmla="*/ 970708 h 970708"/>
                <a:gd name="connsiteX4" fmla="*/ 0 w 2250924"/>
                <a:gd name="connsiteY4" fmla="*/ 970708 h 970708"/>
                <a:gd name="connsiteX0" fmla="*/ 0 w 2700056"/>
                <a:gd name="connsiteY0" fmla="*/ 1739058 h 1739058"/>
                <a:gd name="connsiteX1" fmla="*/ 2700056 w 2700056"/>
                <a:gd name="connsiteY1" fmla="*/ 0 h 1739058"/>
                <a:gd name="connsiteX2" fmla="*/ 1919418 w 2700056"/>
                <a:gd name="connsiteY2" fmla="*/ 768350 h 1739058"/>
                <a:gd name="connsiteX3" fmla="*/ 2250924 w 2700056"/>
                <a:gd name="connsiteY3" fmla="*/ 1739058 h 1739058"/>
                <a:gd name="connsiteX4" fmla="*/ 0 w 2700056"/>
                <a:gd name="connsiteY4" fmla="*/ 1739058 h 1739058"/>
                <a:gd name="connsiteX0" fmla="*/ 1325432 w 1325432"/>
                <a:gd name="connsiteY0" fmla="*/ 983408 h 1739058"/>
                <a:gd name="connsiteX1" fmla="*/ 780638 w 1325432"/>
                <a:gd name="connsiteY1" fmla="*/ 0 h 1739058"/>
                <a:gd name="connsiteX2" fmla="*/ 0 w 1325432"/>
                <a:gd name="connsiteY2" fmla="*/ 768350 h 1739058"/>
                <a:gd name="connsiteX3" fmla="*/ 331506 w 1325432"/>
                <a:gd name="connsiteY3" fmla="*/ 1739058 h 1739058"/>
                <a:gd name="connsiteX4" fmla="*/ 1325432 w 1325432"/>
                <a:gd name="connsiteY4" fmla="*/ 983408 h 1739058"/>
                <a:gd name="connsiteX0" fmla="*/ 1325432 w 1325432"/>
                <a:gd name="connsiteY0" fmla="*/ 919908 h 1675558"/>
                <a:gd name="connsiteX1" fmla="*/ 558388 w 1325432"/>
                <a:gd name="connsiteY1" fmla="*/ 0 h 1675558"/>
                <a:gd name="connsiteX2" fmla="*/ 0 w 1325432"/>
                <a:gd name="connsiteY2" fmla="*/ 704850 h 1675558"/>
                <a:gd name="connsiteX3" fmla="*/ 331506 w 1325432"/>
                <a:gd name="connsiteY3" fmla="*/ 1675558 h 1675558"/>
                <a:gd name="connsiteX4" fmla="*/ 1325432 w 1325432"/>
                <a:gd name="connsiteY4" fmla="*/ 919908 h 1675558"/>
                <a:gd name="connsiteX0" fmla="*/ 1325432 w 1325432"/>
                <a:gd name="connsiteY0" fmla="*/ 843708 h 1599358"/>
                <a:gd name="connsiteX1" fmla="*/ 685388 w 1325432"/>
                <a:gd name="connsiteY1" fmla="*/ 0 h 1599358"/>
                <a:gd name="connsiteX2" fmla="*/ 0 w 1325432"/>
                <a:gd name="connsiteY2" fmla="*/ 628650 h 1599358"/>
                <a:gd name="connsiteX3" fmla="*/ 331506 w 1325432"/>
                <a:gd name="connsiteY3" fmla="*/ 1599358 h 1599358"/>
                <a:gd name="connsiteX4" fmla="*/ 1325432 w 1325432"/>
                <a:gd name="connsiteY4" fmla="*/ 843708 h 1599358"/>
                <a:gd name="connsiteX0" fmla="*/ 1325432 w 1325432"/>
                <a:gd name="connsiteY0" fmla="*/ 1065958 h 1821608"/>
                <a:gd name="connsiteX1" fmla="*/ 532988 w 1325432"/>
                <a:gd name="connsiteY1" fmla="*/ 0 h 1821608"/>
                <a:gd name="connsiteX2" fmla="*/ 0 w 1325432"/>
                <a:gd name="connsiteY2" fmla="*/ 850900 h 1821608"/>
                <a:gd name="connsiteX3" fmla="*/ 331506 w 1325432"/>
                <a:gd name="connsiteY3" fmla="*/ 1821608 h 1821608"/>
                <a:gd name="connsiteX4" fmla="*/ 1325432 w 1325432"/>
                <a:gd name="connsiteY4" fmla="*/ 1065958 h 1821608"/>
                <a:gd name="connsiteX0" fmla="*/ 1369882 w 1369882"/>
                <a:gd name="connsiteY0" fmla="*/ 704008 h 1821608"/>
                <a:gd name="connsiteX1" fmla="*/ 532988 w 1369882"/>
                <a:gd name="connsiteY1" fmla="*/ 0 h 1821608"/>
                <a:gd name="connsiteX2" fmla="*/ 0 w 1369882"/>
                <a:gd name="connsiteY2" fmla="*/ 850900 h 1821608"/>
                <a:gd name="connsiteX3" fmla="*/ 331506 w 1369882"/>
                <a:gd name="connsiteY3" fmla="*/ 1821608 h 1821608"/>
                <a:gd name="connsiteX4" fmla="*/ 1369882 w 1369882"/>
                <a:gd name="connsiteY4" fmla="*/ 704008 h 1821608"/>
                <a:gd name="connsiteX0" fmla="*/ 1369882 w 1369882"/>
                <a:gd name="connsiteY0" fmla="*/ 684958 h 1802558"/>
                <a:gd name="connsiteX1" fmla="*/ 691738 w 1369882"/>
                <a:gd name="connsiteY1" fmla="*/ 0 h 1802558"/>
                <a:gd name="connsiteX2" fmla="*/ 0 w 1369882"/>
                <a:gd name="connsiteY2" fmla="*/ 831850 h 1802558"/>
                <a:gd name="connsiteX3" fmla="*/ 331506 w 1369882"/>
                <a:gd name="connsiteY3" fmla="*/ 1802558 h 1802558"/>
                <a:gd name="connsiteX4" fmla="*/ 1369882 w 1369882"/>
                <a:gd name="connsiteY4" fmla="*/ 684958 h 1802558"/>
                <a:gd name="connsiteX0" fmla="*/ 1407982 w 1407982"/>
                <a:gd name="connsiteY0" fmla="*/ 926258 h 1802558"/>
                <a:gd name="connsiteX1" fmla="*/ 691738 w 1407982"/>
                <a:gd name="connsiteY1" fmla="*/ 0 h 1802558"/>
                <a:gd name="connsiteX2" fmla="*/ 0 w 1407982"/>
                <a:gd name="connsiteY2" fmla="*/ 831850 h 1802558"/>
                <a:gd name="connsiteX3" fmla="*/ 331506 w 1407982"/>
                <a:gd name="connsiteY3" fmla="*/ 1802558 h 1802558"/>
                <a:gd name="connsiteX4" fmla="*/ 1407982 w 1407982"/>
                <a:gd name="connsiteY4" fmla="*/ 926258 h 1802558"/>
                <a:gd name="connsiteX0" fmla="*/ 1407982 w 1407982"/>
                <a:gd name="connsiteY0" fmla="*/ 843708 h 1720008"/>
                <a:gd name="connsiteX1" fmla="*/ 698088 w 1407982"/>
                <a:gd name="connsiteY1" fmla="*/ 0 h 1720008"/>
                <a:gd name="connsiteX2" fmla="*/ 0 w 1407982"/>
                <a:gd name="connsiteY2" fmla="*/ 749300 h 1720008"/>
                <a:gd name="connsiteX3" fmla="*/ 331506 w 1407982"/>
                <a:gd name="connsiteY3" fmla="*/ 1720008 h 1720008"/>
                <a:gd name="connsiteX4" fmla="*/ 1407982 w 1407982"/>
                <a:gd name="connsiteY4" fmla="*/ 843708 h 1720008"/>
                <a:gd name="connsiteX0" fmla="*/ 1407982 w 1407982"/>
                <a:gd name="connsiteY0" fmla="*/ 777033 h 1653333"/>
                <a:gd name="connsiteX1" fmla="*/ 640938 w 1407982"/>
                <a:gd name="connsiteY1" fmla="*/ 0 h 1653333"/>
                <a:gd name="connsiteX2" fmla="*/ 0 w 1407982"/>
                <a:gd name="connsiteY2" fmla="*/ 682625 h 1653333"/>
                <a:gd name="connsiteX3" fmla="*/ 331506 w 1407982"/>
                <a:gd name="connsiteY3" fmla="*/ 1653333 h 1653333"/>
                <a:gd name="connsiteX4" fmla="*/ 1407982 w 1407982"/>
                <a:gd name="connsiteY4" fmla="*/ 777033 h 16533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7982" h="1653333">
                  <a:moveTo>
                    <a:pt x="1407982" y="777033"/>
                  </a:moveTo>
                  <a:lnTo>
                    <a:pt x="640938" y="0"/>
                  </a:lnTo>
                  <a:lnTo>
                    <a:pt x="0" y="682625"/>
                  </a:lnTo>
                  <a:lnTo>
                    <a:pt x="331506" y="1653333"/>
                  </a:lnTo>
                  <a:lnTo>
                    <a:pt x="1407982" y="777033"/>
                  </a:lnTo>
                  <a:close/>
                </a:path>
              </a:pathLst>
            </a:custGeom>
            <a:solidFill>
              <a:srgbClr val="000000"/>
            </a:solidFill>
            <a:ln w="28575">
              <a:solidFill>
                <a:srgbClr val="000000">
                  <a:lumMod val="65000"/>
                  <a:lumOff val="35000"/>
                </a:srgbClr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4" name="台形 223">
              <a:extLst>
                <a:ext uri="{FF2B5EF4-FFF2-40B4-BE49-F238E27FC236}">
                  <a16:creationId xmlns:a16="http://schemas.microsoft.com/office/drawing/2014/main" id="{7F6F9361-D4E4-DCDF-F0C5-872FB2AB3D28}"/>
                </a:ext>
              </a:extLst>
            </p:cNvPr>
            <p:cNvSpPr/>
            <p:nvPr/>
          </p:nvSpPr>
          <p:spPr bwMode="auto">
            <a:xfrm rot="10800000">
              <a:off x="7589425" y="5510947"/>
              <a:ext cx="2250924" cy="873691"/>
            </a:xfrm>
            <a:prstGeom prst="trapezoid">
              <a:avLst>
                <a:gd name="adj" fmla="val 41920"/>
              </a:avLst>
            </a:prstGeom>
            <a:solidFill>
              <a:srgbClr val="000000">
                <a:lumMod val="75000"/>
                <a:lumOff val="25000"/>
              </a:srgbClr>
            </a:solidFill>
            <a:ln w="28575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5" name="台形 224">
              <a:extLst>
                <a:ext uri="{FF2B5EF4-FFF2-40B4-BE49-F238E27FC236}">
                  <a16:creationId xmlns:a16="http://schemas.microsoft.com/office/drawing/2014/main" id="{BF14D34F-D72B-B24A-276E-8880C565AE8D}"/>
                </a:ext>
              </a:extLst>
            </p:cNvPr>
            <p:cNvSpPr/>
            <p:nvPr/>
          </p:nvSpPr>
          <p:spPr bwMode="auto">
            <a:xfrm rot="10800000" flipV="1">
              <a:off x="7589425" y="4540241"/>
              <a:ext cx="2250924" cy="970708"/>
            </a:xfrm>
            <a:prstGeom prst="trapezoid">
              <a:avLst>
                <a:gd name="adj" fmla="val 34151"/>
              </a:avLst>
            </a:prstGeom>
            <a:solidFill>
              <a:srgbClr val="000000"/>
            </a:solidFill>
            <a:ln w="28575">
              <a:solidFill>
                <a:srgbClr val="000000">
                  <a:lumMod val="65000"/>
                  <a:lumOff val="35000"/>
                </a:srgbClr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6" name="フリーフォーム: 図形 225">
              <a:extLst>
                <a:ext uri="{FF2B5EF4-FFF2-40B4-BE49-F238E27FC236}">
                  <a16:creationId xmlns:a16="http://schemas.microsoft.com/office/drawing/2014/main" id="{1CE80D3B-EB1E-5465-F68A-F50DF9A00283}"/>
                </a:ext>
              </a:extLst>
            </p:cNvPr>
            <p:cNvSpPr/>
            <p:nvPr/>
          </p:nvSpPr>
          <p:spPr bwMode="auto">
            <a:xfrm rot="5400000">
              <a:off x="8436714" y="4570625"/>
              <a:ext cx="614438" cy="1003334"/>
            </a:xfrm>
            <a:custGeom>
              <a:avLst/>
              <a:gdLst>
                <a:gd name="connsiteX0" fmla="*/ 0 w 546010"/>
                <a:gd name="connsiteY0" fmla="*/ 844880 h 1003334"/>
                <a:gd name="connsiteX1" fmla="*/ 0 w 546010"/>
                <a:gd name="connsiteY1" fmla="*/ 158455 h 1003334"/>
                <a:gd name="connsiteX2" fmla="*/ 304215 w 546010"/>
                <a:gd name="connsiteY2" fmla="*/ 246349 h 1003334"/>
                <a:gd name="connsiteX3" fmla="*/ 304215 w 546010"/>
                <a:gd name="connsiteY3" fmla="*/ 0 h 1003334"/>
                <a:gd name="connsiteX4" fmla="*/ 546010 w 546010"/>
                <a:gd name="connsiteY4" fmla="*/ 501667 h 1003334"/>
                <a:gd name="connsiteX5" fmla="*/ 304215 w 546010"/>
                <a:gd name="connsiteY5" fmla="*/ 1003334 h 1003334"/>
                <a:gd name="connsiteX6" fmla="*/ 304215 w 546010"/>
                <a:gd name="connsiteY6" fmla="*/ 756986 h 1003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46010" h="1003334">
                  <a:moveTo>
                    <a:pt x="0" y="844880"/>
                  </a:moveTo>
                  <a:lnTo>
                    <a:pt x="0" y="158455"/>
                  </a:lnTo>
                  <a:lnTo>
                    <a:pt x="304215" y="246349"/>
                  </a:lnTo>
                  <a:lnTo>
                    <a:pt x="304215" y="0"/>
                  </a:lnTo>
                  <a:lnTo>
                    <a:pt x="546010" y="501667"/>
                  </a:lnTo>
                  <a:lnTo>
                    <a:pt x="304215" y="1003334"/>
                  </a:lnTo>
                  <a:lnTo>
                    <a:pt x="304215" y="756986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rgbClr val="FFFFFF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27" name="グループ化 226">
              <a:extLst>
                <a:ext uri="{FF2B5EF4-FFF2-40B4-BE49-F238E27FC236}">
                  <a16:creationId xmlns:a16="http://schemas.microsoft.com/office/drawing/2014/main" id="{F135E7EF-7765-30FF-E378-DD5D2EDEADFA}"/>
                </a:ext>
              </a:extLst>
            </p:cNvPr>
            <p:cNvGrpSpPr/>
            <p:nvPr/>
          </p:nvGrpSpPr>
          <p:grpSpPr>
            <a:xfrm>
              <a:off x="7739674" y="3338352"/>
              <a:ext cx="1950426" cy="1598170"/>
              <a:chOff x="1768635" y="580357"/>
              <a:chExt cx="1358186" cy="1112892"/>
            </a:xfrm>
          </p:grpSpPr>
          <p:sp>
            <p:nvSpPr>
              <p:cNvPr id="229" name="台形 228">
                <a:extLst>
                  <a:ext uri="{FF2B5EF4-FFF2-40B4-BE49-F238E27FC236}">
                    <a16:creationId xmlns:a16="http://schemas.microsoft.com/office/drawing/2014/main" id="{7ABFCC9A-D7D4-A7C5-C087-980451600C1D}"/>
                  </a:ext>
                </a:extLst>
              </p:cNvPr>
              <p:cNvSpPr/>
              <p:nvPr/>
            </p:nvSpPr>
            <p:spPr bwMode="auto">
              <a:xfrm rot="10800000">
                <a:off x="1768635" y="1166072"/>
                <a:ext cx="1358186" cy="527177"/>
              </a:xfrm>
              <a:prstGeom prst="trapezoid">
                <a:avLst>
                  <a:gd name="adj" fmla="val 41920"/>
                </a:avLst>
              </a:prstGeom>
              <a:gradFill>
                <a:gsLst>
                  <a:gs pos="0">
                    <a:srgbClr val="FFC000"/>
                  </a:gs>
                  <a:gs pos="100000">
                    <a:srgbClr val="CC6600"/>
                  </a:gs>
                </a:gsLst>
                <a:lin ang="18900000" scaled="1"/>
              </a:gra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0" name="台形 229">
                <a:extLst>
                  <a:ext uri="{FF2B5EF4-FFF2-40B4-BE49-F238E27FC236}">
                    <a16:creationId xmlns:a16="http://schemas.microsoft.com/office/drawing/2014/main" id="{4B749C70-D95A-4DAF-794E-6FAA10DE0B5D}"/>
                  </a:ext>
                </a:extLst>
              </p:cNvPr>
              <p:cNvSpPr/>
              <p:nvPr/>
            </p:nvSpPr>
            <p:spPr bwMode="auto">
              <a:xfrm rot="10800000" flipV="1">
                <a:off x="1768635" y="580357"/>
                <a:ext cx="1358186" cy="585716"/>
              </a:xfrm>
              <a:prstGeom prst="trapezoid">
                <a:avLst>
                  <a:gd name="adj" fmla="val 34151"/>
                </a:avLst>
              </a:prstGeom>
              <a:gradFill>
                <a:gsLst>
                  <a:gs pos="0">
                    <a:srgbClr val="FFC000"/>
                  </a:gs>
                  <a:gs pos="100000">
                    <a:srgbClr val="CC6600"/>
                  </a:gs>
                </a:gsLst>
                <a:lin ang="18900000" scaled="1"/>
              </a:gra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1" name="台形 230">
                <a:extLst>
                  <a:ext uri="{FF2B5EF4-FFF2-40B4-BE49-F238E27FC236}">
                    <a16:creationId xmlns:a16="http://schemas.microsoft.com/office/drawing/2014/main" id="{BA25610E-BBF3-DA6F-C5D9-5F2CE4962ACF}"/>
                  </a:ext>
                </a:extLst>
              </p:cNvPr>
              <p:cNvSpPr/>
              <p:nvPr/>
            </p:nvSpPr>
            <p:spPr bwMode="auto">
              <a:xfrm rot="10800000" flipV="1">
                <a:off x="1854359" y="803991"/>
                <a:ext cx="1186738" cy="85608"/>
              </a:xfrm>
              <a:prstGeom prst="trapezoid">
                <a:avLst>
                  <a:gd name="adj" fmla="val 34151"/>
                </a:avLst>
              </a:prstGeom>
              <a:solidFill>
                <a:srgbClr val="CC6600"/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232" name="グループ化 231">
                <a:extLst>
                  <a:ext uri="{FF2B5EF4-FFF2-40B4-BE49-F238E27FC236}">
                    <a16:creationId xmlns:a16="http://schemas.microsoft.com/office/drawing/2014/main" id="{B667880A-3144-09DD-82F2-EE2C42877FF0}"/>
                  </a:ext>
                </a:extLst>
              </p:cNvPr>
              <p:cNvGrpSpPr/>
              <p:nvPr/>
            </p:nvGrpSpPr>
            <p:grpSpPr>
              <a:xfrm>
                <a:off x="2109209" y="1282585"/>
                <a:ext cx="677036" cy="313822"/>
                <a:chOff x="6258145" y="4794289"/>
                <a:chExt cx="675075" cy="345495"/>
              </a:xfrm>
            </p:grpSpPr>
            <p:sp>
              <p:nvSpPr>
                <p:cNvPr id="233" name="テキスト ボックス 232">
                  <a:extLst>
                    <a:ext uri="{FF2B5EF4-FFF2-40B4-BE49-F238E27FC236}">
                      <a16:creationId xmlns:a16="http://schemas.microsoft.com/office/drawing/2014/main" id="{681E9E22-19D8-A6DF-CA7B-221398931AE3}"/>
                    </a:ext>
                  </a:extLst>
                </p:cNvPr>
                <p:cNvSpPr txBox="1"/>
                <p:nvPr/>
              </p:nvSpPr>
              <p:spPr>
                <a:xfrm>
                  <a:off x="6338042" y="4860424"/>
                  <a:ext cx="515280" cy="213226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FadeDown">
                    <a:avLst>
                      <a:gd name="adj" fmla="val 18596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1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srgbClr val="FF0000"/>
                      </a:solidFill>
                      <a:effectLst/>
                      <a:uLnTx/>
                      <a:uFillTx/>
                      <a:latin typeface="メイリオ"/>
                      <a:ea typeface="メイリオ"/>
                    </a:rPr>
                    <a:t>荷物</a:t>
                  </a:r>
                </a:p>
              </p:txBody>
            </p:sp>
            <p:sp>
              <p:nvSpPr>
                <p:cNvPr id="234" name="ドーナツ 470">
                  <a:extLst>
                    <a:ext uri="{FF2B5EF4-FFF2-40B4-BE49-F238E27FC236}">
                      <a16:creationId xmlns:a16="http://schemas.microsoft.com/office/drawing/2014/main" id="{B6F3C014-0A05-9E00-50E7-8BE5982632FA}"/>
                    </a:ext>
                  </a:extLst>
                </p:cNvPr>
                <p:cNvSpPr/>
                <p:nvPr/>
              </p:nvSpPr>
              <p:spPr bwMode="auto">
                <a:xfrm>
                  <a:off x="6258145" y="4794289"/>
                  <a:ext cx="675075" cy="345495"/>
                </a:xfrm>
                <a:prstGeom prst="donut">
                  <a:avLst>
                    <a:gd name="adj" fmla="val 863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228" name="テキスト ボックス 227">
              <a:extLst>
                <a:ext uri="{FF2B5EF4-FFF2-40B4-BE49-F238E27FC236}">
                  <a16:creationId xmlns:a16="http://schemas.microsoft.com/office/drawing/2014/main" id="{408C76EB-AED6-A599-F302-8FBD9CCB2917}"/>
                </a:ext>
              </a:extLst>
            </p:cNvPr>
            <p:cNvSpPr txBox="1"/>
            <p:nvPr/>
          </p:nvSpPr>
          <p:spPr>
            <a:xfrm>
              <a:off x="8063520" y="5816600"/>
              <a:ext cx="1302730" cy="425694"/>
            </a:xfrm>
            <a:prstGeom prst="rect">
              <a:avLst/>
            </a:prstGeom>
            <a:noFill/>
          </p:spPr>
          <p:txBody>
            <a:bodyPr wrap="none" rtlCol="0">
              <a:prstTxWarp prst="textFadeDown">
                <a:avLst>
                  <a:gd name="adj" fmla="val 9387"/>
                </a:avLst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宅配</a:t>
              </a:r>
              <a:r>
                <a:rPr kumimoji="1" lang="en-US" altLang="ja-JP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BOX</a:t>
              </a:r>
              <a:endParaRPr kumimoji="1" lang="ja-JP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</a:endParaRPr>
            </a:p>
          </p:txBody>
        </p:sp>
      </p:grpSp>
      <p:grpSp>
        <p:nvGrpSpPr>
          <p:cNvPr id="235" name="グループ化 234">
            <a:extLst>
              <a:ext uri="{FF2B5EF4-FFF2-40B4-BE49-F238E27FC236}">
                <a16:creationId xmlns:a16="http://schemas.microsoft.com/office/drawing/2014/main" id="{3060F403-CAF8-6F06-D5A7-C3C1EA5D9558}"/>
              </a:ext>
            </a:extLst>
          </p:cNvPr>
          <p:cNvGrpSpPr/>
          <p:nvPr/>
        </p:nvGrpSpPr>
        <p:grpSpPr>
          <a:xfrm>
            <a:off x="6911225" y="1384300"/>
            <a:ext cx="2161240" cy="1763229"/>
            <a:chOff x="6911225" y="1384300"/>
            <a:chExt cx="2161240" cy="1763229"/>
          </a:xfrm>
        </p:grpSpPr>
        <p:grpSp>
          <p:nvGrpSpPr>
            <p:cNvPr id="236" name="グループ化 235">
              <a:extLst>
                <a:ext uri="{FF2B5EF4-FFF2-40B4-BE49-F238E27FC236}">
                  <a16:creationId xmlns:a16="http://schemas.microsoft.com/office/drawing/2014/main" id="{F0CE63D1-0A12-23AA-B22B-10B25E5B3216}"/>
                </a:ext>
              </a:extLst>
            </p:cNvPr>
            <p:cNvGrpSpPr/>
            <p:nvPr/>
          </p:nvGrpSpPr>
          <p:grpSpPr>
            <a:xfrm>
              <a:off x="7013722" y="1500853"/>
              <a:ext cx="2009628" cy="1646676"/>
              <a:chOff x="7204876" y="1682909"/>
              <a:chExt cx="1627320" cy="1333417"/>
            </a:xfrm>
          </p:grpSpPr>
          <p:sp>
            <p:nvSpPr>
              <p:cNvPr id="239" name="台形 238">
                <a:extLst>
                  <a:ext uri="{FF2B5EF4-FFF2-40B4-BE49-F238E27FC236}">
                    <a16:creationId xmlns:a16="http://schemas.microsoft.com/office/drawing/2014/main" id="{323F6743-93B1-14BA-1CB6-FF508D885E86}"/>
                  </a:ext>
                </a:extLst>
              </p:cNvPr>
              <p:cNvSpPr/>
              <p:nvPr/>
            </p:nvSpPr>
            <p:spPr bwMode="auto">
              <a:xfrm rot="10800000">
                <a:off x="7204876" y="2384686"/>
                <a:ext cx="1627320" cy="631640"/>
              </a:xfrm>
              <a:prstGeom prst="trapezoid">
                <a:avLst>
                  <a:gd name="adj" fmla="val 4192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0" name="台形 239">
                <a:extLst>
                  <a:ext uri="{FF2B5EF4-FFF2-40B4-BE49-F238E27FC236}">
                    <a16:creationId xmlns:a16="http://schemas.microsoft.com/office/drawing/2014/main" id="{35C80806-1E26-EB78-9D0E-DF5A73D9FB8E}"/>
                  </a:ext>
                </a:extLst>
              </p:cNvPr>
              <p:cNvSpPr/>
              <p:nvPr/>
            </p:nvSpPr>
            <p:spPr bwMode="auto">
              <a:xfrm rot="10800000" flipV="1">
                <a:off x="7204876" y="1682909"/>
                <a:ext cx="1627320" cy="701779"/>
              </a:xfrm>
              <a:prstGeom prst="trapezoid">
                <a:avLst>
                  <a:gd name="adj" fmla="val 34151"/>
                </a:avLst>
              </a:prstGeom>
              <a:solidFill>
                <a:srgbClr val="000000"/>
              </a:solidFill>
              <a:ln w="28575">
                <a:solidFill>
                  <a:srgbClr val="000000">
                    <a:lumMod val="65000"/>
                    <a:lumOff val="35000"/>
                  </a:srgb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1" name="テキスト ボックス 240">
                <a:extLst>
                  <a:ext uri="{FF2B5EF4-FFF2-40B4-BE49-F238E27FC236}">
                    <a16:creationId xmlns:a16="http://schemas.microsoft.com/office/drawing/2014/main" id="{339329E8-B48E-CC82-CBEF-D7680380505E}"/>
                  </a:ext>
                </a:extLst>
              </p:cNvPr>
              <p:cNvSpPr txBox="1"/>
              <p:nvPr/>
            </p:nvSpPr>
            <p:spPr>
              <a:xfrm>
                <a:off x="7547626" y="2605660"/>
                <a:ext cx="941817" cy="307758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Down">
                  <a:avLst>
                    <a:gd name="adj" fmla="val 9387"/>
                  </a:avLst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宅配</a:t>
                </a:r>
                <a:r>
                  <a:rPr kumimoji="1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BOX</a:t>
                </a:r>
                <a:endPara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endParaRPr>
              </a:p>
            </p:txBody>
          </p:sp>
        </p:grpSp>
        <p:sp>
          <p:nvSpPr>
            <p:cNvPr id="237" name="台形 236">
              <a:extLst>
                <a:ext uri="{FF2B5EF4-FFF2-40B4-BE49-F238E27FC236}">
                  <a16:creationId xmlns:a16="http://schemas.microsoft.com/office/drawing/2014/main" id="{CF078058-F512-B54B-E00F-6428BB68D3CF}"/>
                </a:ext>
              </a:extLst>
            </p:cNvPr>
            <p:cNvSpPr/>
            <p:nvPr/>
          </p:nvSpPr>
          <p:spPr bwMode="auto">
            <a:xfrm rot="10800000" flipV="1">
              <a:off x="6911225" y="1384300"/>
              <a:ext cx="2161240" cy="932030"/>
            </a:xfrm>
            <a:prstGeom prst="trapezoid">
              <a:avLst>
                <a:gd name="adj" fmla="val 34151"/>
              </a:avLst>
            </a:prstGeom>
            <a:solidFill>
              <a:srgbClr val="000000">
                <a:lumMod val="75000"/>
                <a:lumOff val="25000"/>
              </a:srgbClr>
            </a:solidFill>
            <a:ln w="28575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38" name="台形 237">
              <a:extLst>
                <a:ext uri="{FF2B5EF4-FFF2-40B4-BE49-F238E27FC236}">
                  <a16:creationId xmlns:a16="http://schemas.microsoft.com/office/drawing/2014/main" id="{60CFE7FB-7582-1C5D-7CE4-2E970576B1BD}"/>
                </a:ext>
              </a:extLst>
            </p:cNvPr>
            <p:cNvSpPr/>
            <p:nvPr/>
          </p:nvSpPr>
          <p:spPr bwMode="auto">
            <a:xfrm rot="10800000">
              <a:off x="6911225" y="2313148"/>
              <a:ext cx="2161240" cy="242592"/>
            </a:xfrm>
            <a:prstGeom prst="trapezoid">
              <a:avLst>
                <a:gd name="adj" fmla="val 34151"/>
              </a:avLst>
            </a:prstGeom>
            <a:solidFill>
              <a:srgbClr val="000000">
                <a:lumMod val="75000"/>
                <a:lumOff val="25000"/>
              </a:srgbClr>
            </a:solidFill>
            <a:ln w="28575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242" name="グループ化 241">
            <a:extLst>
              <a:ext uri="{FF2B5EF4-FFF2-40B4-BE49-F238E27FC236}">
                <a16:creationId xmlns:a16="http://schemas.microsoft.com/office/drawing/2014/main" id="{0D679358-0D82-F04F-CEFF-F910B2D85A64}"/>
              </a:ext>
            </a:extLst>
          </p:cNvPr>
          <p:cNvGrpSpPr/>
          <p:nvPr/>
        </p:nvGrpSpPr>
        <p:grpSpPr>
          <a:xfrm>
            <a:off x="3615563" y="4388768"/>
            <a:ext cx="2522696" cy="1869460"/>
            <a:chOff x="3451431" y="4137949"/>
            <a:chExt cx="2850960" cy="2112723"/>
          </a:xfrm>
        </p:grpSpPr>
        <p:grpSp>
          <p:nvGrpSpPr>
            <p:cNvPr id="243" name="グループ化 242">
              <a:extLst>
                <a:ext uri="{FF2B5EF4-FFF2-40B4-BE49-F238E27FC236}">
                  <a16:creationId xmlns:a16="http://schemas.microsoft.com/office/drawing/2014/main" id="{77516C28-6790-FBD2-C7F8-CC8FA181B8B6}"/>
                </a:ext>
              </a:extLst>
            </p:cNvPr>
            <p:cNvGrpSpPr/>
            <p:nvPr/>
          </p:nvGrpSpPr>
          <p:grpSpPr>
            <a:xfrm>
              <a:off x="4223453" y="4642191"/>
              <a:ext cx="1410073" cy="547316"/>
              <a:chOff x="4862666" y="4227143"/>
              <a:chExt cx="1410073" cy="547316"/>
            </a:xfrm>
          </p:grpSpPr>
          <p:sp>
            <p:nvSpPr>
              <p:cNvPr id="258" name="台形 257">
                <a:extLst>
                  <a:ext uri="{FF2B5EF4-FFF2-40B4-BE49-F238E27FC236}">
                    <a16:creationId xmlns:a16="http://schemas.microsoft.com/office/drawing/2014/main" id="{12B6F258-1769-5ED8-CFFD-667C93A798E2}"/>
                  </a:ext>
                </a:extLst>
              </p:cNvPr>
              <p:cNvSpPr/>
              <p:nvPr/>
            </p:nvSpPr>
            <p:spPr bwMode="auto">
              <a:xfrm rot="10800000">
                <a:off x="4862666" y="4227143"/>
                <a:ext cx="1410073" cy="547316"/>
              </a:xfrm>
              <a:prstGeom prst="trapezoid">
                <a:avLst>
                  <a:gd name="adj" fmla="val 0"/>
                </a:avLst>
              </a:prstGeom>
              <a:gradFill>
                <a:gsLst>
                  <a:gs pos="0">
                    <a:srgbClr val="FFC000"/>
                  </a:gs>
                  <a:gs pos="100000">
                    <a:srgbClr val="CC6600"/>
                  </a:gs>
                </a:gsLst>
                <a:lin ang="18900000" scaled="1"/>
              </a:gradFill>
              <a:ln w="28575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9" name="テキスト ボックス 258">
                <a:extLst>
                  <a:ext uri="{FF2B5EF4-FFF2-40B4-BE49-F238E27FC236}">
                    <a16:creationId xmlns:a16="http://schemas.microsoft.com/office/drawing/2014/main" id="{F874389A-8394-6248-8E2F-95392E6D8D15}"/>
                  </a:ext>
                </a:extLst>
              </p:cNvPr>
              <p:cNvSpPr txBox="1"/>
              <p:nvPr/>
            </p:nvSpPr>
            <p:spPr>
              <a:xfrm>
                <a:off x="5334676" y="4388113"/>
                <a:ext cx="466050" cy="245800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Down">
                  <a:avLst>
                    <a:gd name="adj" fmla="val 0"/>
                  </a:avLst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荷物</a:t>
                </a:r>
              </a:p>
            </p:txBody>
          </p:sp>
          <p:sp>
            <p:nvSpPr>
              <p:cNvPr id="260" name="ドーナツ 470">
                <a:extLst>
                  <a:ext uri="{FF2B5EF4-FFF2-40B4-BE49-F238E27FC236}">
                    <a16:creationId xmlns:a16="http://schemas.microsoft.com/office/drawing/2014/main" id="{E9617686-02EC-4EB9-2392-C9CE5B995CC2}"/>
                  </a:ext>
                </a:extLst>
              </p:cNvPr>
              <p:cNvSpPr/>
              <p:nvPr/>
            </p:nvSpPr>
            <p:spPr bwMode="auto">
              <a:xfrm>
                <a:off x="5216251" y="4285060"/>
                <a:ext cx="702901" cy="441518"/>
              </a:xfrm>
              <a:prstGeom prst="donut">
                <a:avLst>
                  <a:gd name="adj" fmla="val 863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244" name="グループ化 243">
              <a:extLst>
                <a:ext uri="{FF2B5EF4-FFF2-40B4-BE49-F238E27FC236}">
                  <a16:creationId xmlns:a16="http://schemas.microsoft.com/office/drawing/2014/main" id="{D6544BA7-0158-3203-B309-9DD893CF4B54}"/>
                </a:ext>
              </a:extLst>
            </p:cNvPr>
            <p:cNvGrpSpPr/>
            <p:nvPr/>
          </p:nvGrpSpPr>
          <p:grpSpPr>
            <a:xfrm>
              <a:off x="3804871" y="5026738"/>
              <a:ext cx="2497520" cy="1223934"/>
              <a:chOff x="1243286" y="2456660"/>
              <a:chExt cx="3046650" cy="1493040"/>
            </a:xfrm>
          </p:grpSpPr>
          <p:sp>
            <p:nvSpPr>
              <p:cNvPr id="251" name="フリーフォーム: 図形 250">
                <a:extLst>
                  <a:ext uri="{FF2B5EF4-FFF2-40B4-BE49-F238E27FC236}">
                    <a16:creationId xmlns:a16="http://schemas.microsoft.com/office/drawing/2014/main" id="{45D9AD61-D98F-7A09-1FB7-AF0ACB33CF95}"/>
                  </a:ext>
                </a:extLst>
              </p:cNvPr>
              <p:cNvSpPr/>
              <p:nvPr/>
            </p:nvSpPr>
            <p:spPr bwMode="auto">
              <a:xfrm>
                <a:off x="3291072" y="2749352"/>
                <a:ext cx="957288" cy="1012882"/>
              </a:xfrm>
              <a:custGeom>
                <a:avLst/>
                <a:gdLst>
                  <a:gd name="connsiteX0" fmla="*/ 683212 w 691607"/>
                  <a:gd name="connsiteY0" fmla="*/ 0 h 731772"/>
                  <a:gd name="connsiteX1" fmla="*/ 521361 w 691607"/>
                  <a:gd name="connsiteY1" fmla="*/ 532879 h 731772"/>
                  <a:gd name="connsiteX2" fmla="*/ 0 w 691607"/>
                  <a:gd name="connsiteY2" fmla="*/ 728683 h 731772"/>
                  <a:gd name="connsiteX3" fmla="*/ 5445 w 691607"/>
                  <a:gd name="connsiteY3" fmla="*/ 673910 h 731772"/>
                  <a:gd name="connsiteX4" fmla="*/ 481208 w 691607"/>
                  <a:gd name="connsiteY4" fmla="*/ 495231 h 731772"/>
                  <a:gd name="connsiteX5" fmla="*/ 628904 w 691607"/>
                  <a:gd name="connsiteY5" fmla="*/ 8957 h 731772"/>
                  <a:gd name="connsiteX6" fmla="*/ 683212 w 691607"/>
                  <a:gd name="connsiteY6" fmla="*/ 0 h 731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691607" h="731772">
                    <a:moveTo>
                      <a:pt x="683212" y="0"/>
                    </a:moveTo>
                    <a:cubicBezTo>
                      <a:pt x="715064" y="193131"/>
                      <a:pt x="655243" y="390087"/>
                      <a:pt x="521361" y="532879"/>
                    </a:cubicBezTo>
                    <a:cubicBezTo>
                      <a:pt x="387479" y="675671"/>
                      <a:pt x="194780" y="748042"/>
                      <a:pt x="0" y="728683"/>
                    </a:cubicBezTo>
                    <a:lnTo>
                      <a:pt x="5445" y="673910"/>
                    </a:lnTo>
                    <a:cubicBezTo>
                      <a:pt x="183190" y="691576"/>
                      <a:pt x="359035" y="625535"/>
                      <a:pt x="481208" y="495231"/>
                    </a:cubicBezTo>
                    <a:cubicBezTo>
                      <a:pt x="603381" y="364927"/>
                      <a:pt x="657970" y="185196"/>
                      <a:pt x="628904" y="8957"/>
                    </a:cubicBezTo>
                    <a:lnTo>
                      <a:pt x="683212" y="0"/>
                    </a:lnTo>
                    <a:close/>
                  </a:path>
                </a:pathLst>
              </a:custGeom>
              <a:solidFill>
                <a:srgbClr val="000000">
                  <a:lumMod val="75000"/>
                  <a:lumOff val="25000"/>
                </a:srgbClr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2" name="台形 251">
                <a:extLst>
                  <a:ext uri="{FF2B5EF4-FFF2-40B4-BE49-F238E27FC236}">
                    <a16:creationId xmlns:a16="http://schemas.microsoft.com/office/drawing/2014/main" id="{030C7EC8-5722-A94C-8468-BB37C98C8583}"/>
                  </a:ext>
                </a:extLst>
              </p:cNvPr>
              <p:cNvSpPr/>
              <p:nvPr/>
            </p:nvSpPr>
            <p:spPr bwMode="auto">
              <a:xfrm rot="10192725">
                <a:off x="4079666" y="2543278"/>
                <a:ext cx="210270" cy="255009"/>
              </a:xfrm>
              <a:prstGeom prst="trapezoid">
                <a:avLst>
                  <a:gd name="adj" fmla="val 19023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3" name="四角形: 上の 2 つの角を丸める 252">
                <a:extLst>
                  <a:ext uri="{FF2B5EF4-FFF2-40B4-BE49-F238E27FC236}">
                    <a16:creationId xmlns:a16="http://schemas.microsoft.com/office/drawing/2014/main" id="{0CAEAE0B-9B66-7EC9-C96F-A02710A3DCD8}"/>
                  </a:ext>
                </a:extLst>
              </p:cNvPr>
              <p:cNvSpPr/>
              <p:nvPr/>
            </p:nvSpPr>
            <p:spPr bwMode="auto">
              <a:xfrm rot="10800000">
                <a:off x="1537705" y="3859899"/>
                <a:ext cx="165682" cy="89801"/>
              </a:xfrm>
              <a:prstGeom prst="round2SameRect">
                <a:avLst>
                  <a:gd name="adj1" fmla="val 41358"/>
                  <a:gd name="adj2" fmla="val 0"/>
                </a:avLst>
              </a:prstGeom>
              <a:solidFill>
                <a:srgbClr val="000000"/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4" name="四角形: 上の 2 つの角を丸める 253">
                <a:extLst>
                  <a:ext uri="{FF2B5EF4-FFF2-40B4-BE49-F238E27FC236}">
                    <a16:creationId xmlns:a16="http://schemas.microsoft.com/office/drawing/2014/main" id="{F8366BA3-BBE9-B94F-70EA-63191F3CBD03}"/>
                  </a:ext>
                </a:extLst>
              </p:cNvPr>
              <p:cNvSpPr/>
              <p:nvPr/>
            </p:nvSpPr>
            <p:spPr bwMode="auto">
              <a:xfrm rot="10800000">
                <a:off x="3430005" y="3859899"/>
                <a:ext cx="165682" cy="89801"/>
              </a:xfrm>
              <a:prstGeom prst="round2SameRect">
                <a:avLst>
                  <a:gd name="adj1" fmla="val 41358"/>
                  <a:gd name="adj2" fmla="val 0"/>
                </a:avLst>
              </a:prstGeom>
              <a:solidFill>
                <a:srgbClr val="000000"/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5" name="台形 254">
                <a:extLst>
                  <a:ext uri="{FF2B5EF4-FFF2-40B4-BE49-F238E27FC236}">
                    <a16:creationId xmlns:a16="http://schemas.microsoft.com/office/drawing/2014/main" id="{5E8C48FC-2668-EB47-240D-C9EE369FDE6D}"/>
                  </a:ext>
                </a:extLst>
              </p:cNvPr>
              <p:cNvSpPr/>
              <p:nvPr/>
            </p:nvSpPr>
            <p:spPr bwMode="auto">
              <a:xfrm rot="10800000">
                <a:off x="1243286" y="2456660"/>
                <a:ext cx="2618248" cy="1422390"/>
              </a:xfrm>
              <a:prstGeom prst="trapezoid">
                <a:avLst>
                  <a:gd name="adj" fmla="val 10714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6" name="テキスト ボックス 255">
                <a:extLst>
                  <a:ext uri="{FF2B5EF4-FFF2-40B4-BE49-F238E27FC236}">
                    <a16:creationId xmlns:a16="http://schemas.microsoft.com/office/drawing/2014/main" id="{B7E0713B-31F7-BDDA-BB3E-CC205C6E98C9}"/>
                  </a:ext>
                </a:extLst>
              </p:cNvPr>
              <p:cNvSpPr txBox="1"/>
              <p:nvPr/>
            </p:nvSpPr>
            <p:spPr>
              <a:xfrm>
                <a:off x="1973062" y="3004293"/>
                <a:ext cx="1158694" cy="32837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0"/>
                  </a:avLst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置き配</a:t>
                </a:r>
                <a:r>
                  <a:rPr kumimoji="1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BOX</a:t>
                </a:r>
                <a:endPara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endParaRPr>
              </a:p>
            </p:txBody>
          </p:sp>
          <p:sp>
            <p:nvSpPr>
              <p:cNvPr id="257" name="フリーフォーム: 図形 256">
                <a:extLst>
                  <a:ext uri="{FF2B5EF4-FFF2-40B4-BE49-F238E27FC236}">
                    <a16:creationId xmlns:a16="http://schemas.microsoft.com/office/drawing/2014/main" id="{6C4B2392-465C-AFB7-D2C9-51EF48FC58DA}"/>
                  </a:ext>
                </a:extLst>
              </p:cNvPr>
              <p:cNvSpPr/>
              <p:nvPr/>
            </p:nvSpPr>
            <p:spPr bwMode="auto">
              <a:xfrm>
                <a:off x="1804078" y="2897982"/>
                <a:ext cx="1460616" cy="565420"/>
              </a:xfrm>
              <a:custGeom>
                <a:avLst/>
                <a:gdLst>
                  <a:gd name="connsiteX0" fmla="*/ 103293 w 1460616"/>
                  <a:gd name="connsiteY0" fmla="*/ 28574 h 565420"/>
                  <a:gd name="connsiteX1" fmla="*/ 35246 w 1460616"/>
                  <a:gd name="connsiteY1" fmla="*/ 96621 h 565420"/>
                  <a:gd name="connsiteX2" fmla="*/ 35246 w 1460616"/>
                  <a:gd name="connsiteY2" fmla="*/ 468799 h 565420"/>
                  <a:gd name="connsiteX3" fmla="*/ 103293 w 1460616"/>
                  <a:gd name="connsiteY3" fmla="*/ 536846 h 565420"/>
                  <a:gd name="connsiteX4" fmla="*/ 1366375 w 1460616"/>
                  <a:gd name="connsiteY4" fmla="*/ 536846 h 565420"/>
                  <a:gd name="connsiteX5" fmla="*/ 1434422 w 1460616"/>
                  <a:gd name="connsiteY5" fmla="*/ 468799 h 565420"/>
                  <a:gd name="connsiteX6" fmla="*/ 1434422 w 1460616"/>
                  <a:gd name="connsiteY6" fmla="*/ 96621 h 565420"/>
                  <a:gd name="connsiteX7" fmla="*/ 1366375 w 1460616"/>
                  <a:gd name="connsiteY7" fmla="*/ 28574 h 565420"/>
                  <a:gd name="connsiteX8" fmla="*/ 94239 w 1460616"/>
                  <a:gd name="connsiteY8" fmla="*/ 0 h 565420"/>
                  <a:gd name="connsiteX9" fmla="*/ 1366377 w 1460616"/>
                  <a:gd name="connsiteY9" fmla="*/ 0 h 565420"/>
                  <a:gd name="connsiteX10" fmla="*/ 1460616 w 1460616"/>
                  <a:gd name="connsiteY10" fmla="*/ 94239 h 565420"/>
                  <a:gd name="connsiteX11" fmla="*/ 1460616 w 1460616"/>
                  <a:gd name="connsiteY11" fmla="*/ 471181 h 565420"/>
                  <a:gd name="connsiteX12" fmla="*/ 1366377 w 1460616"/>
                  <a:gd name="connsiteY12" fmla="*/ 565420 h 565420"/>
                  <a:gd name="connsiteX13" fmla="*/ 94239 w 1460616"/>
                  <a:gd name="connsiteY13" fmla="*/ 565420 h 565420"/>
                  <a:gd name="connsiteX14" fmla="*/ 0 w 1460616"/>
                  <a:gd name="connsiteY14" fmla="*/ 471181 h 565420"/>
                  <a:gd name="connsiteX15" fmla="*/ 0 w 1460616"/>
                  <a:gd name="connsiteY15" fmla="*/ 94239 h 565420"/>
                  <a:gd name="connsiteX16" fmla="*/ 94239 w 1460616"/>
                  <a:gd name="connsiteY16" fmla="*/ 0 h 565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460616" h="565420">
                    <a:moveTo>
                      <a:pt x="103293" y="28574"/>
                    </a:moveTo>
                    <a:cubicBezTo>
                      <a:pt x="65712" y="28574"/>
                      <a:pt x="35246" y="59040"/>
                      <a:pt x="35246" y="96621"/>
                    </a:cubicBezTo>
                    <a:lnTo>
                      <a:pt x="35246" y="468799"/>
                    </a:lnTo>
                    <a:cubicBezTo>
                      <a:pt x="35246" y="506380"/>
                      <a:pt x="65712" y="536846"/>
                      <a:pt x="103293" y="536846"/>
                    </a:cubicBezTo>
                    <a:lnTo>
                      <a:pt x="1366375" y="536846"/>
                    </a:lnTo>
                    <a:cubicBezTo>
                      <a:pt x="1403956" y="536846"/>
                      <a:pt x="1434422" y="506380"/>
                      <a:pt x="1434422" y="468799"/>
                    </a:cubicBezTo>
                    <a:lnTo>
                      <a:pt x="1434422" y="96621"/>
                    </a:lnTo>
                    <a:cubicBezTo>
                      <a:pt x="1434422" y="59040"/>
                      <a:pt x="1403956" y="28574"/>
                      <a:pt x="1366375" y="28574"/>
                    </a:cubicBezTo>
                    <a:close/>
                    <a:moveTo>
                      <a:pt x="94239" y="0"/>
                    </a:moveTo>
                    <a:lnTo>
                      <a:pt x="1366377" y="0"/>
                    </a:lnTo>
                    <a:cubicBezTo>
                      <a:pt x="1418424" y="0"/>
                      <a:pt x="1460616" y="42192"/>
                      <a:pt x="1460616" y="94239"/>
                    </a:cubicBezTo>
                    <a:lnTo>
                      <a:pt x="1460616" y="471181"/>
                    </a:lnTo>
                    <a:cubicBezTo>
                      <a:pt x="1460616" y="523228"/>
                      <a:pt x="1418424" y="565420"/>
                      <a:pt x="1366377" y="565420"/>
                    </a:cubicBezTo>
                    <a:lnTo>
                      <a:pt x="94239" y="565420"/>
                    </a:lnTo>
                    <a:cubicBezTo>
                      <a:pt x="42192" y="565420"/>
                      <a:pt x="0" y="523228"/>
                      <a:pt x="0" y="471181"/>
                    </a:cubicBezTo>
                    <a:lnTo>
                      <a:pt x="0" y="94239"/>
                    </a:lnTo>
                    <a:cubicBezTo>
                      <a:pt x="0" y="42192"/>
                      <a:pt x="42192" y="0"/>
                      <a:pt x="94239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245" name="グループ化 244">
              <a:extLst>
                <a:ext uri="{FF2B5EF4-FFF2-40B4-BE49-F238E27FC236}">
                  <a16:creationId xmlns:a16="http://schemas.microsoft.com/office/drawing/2014/main" id="{A44A33FE-1213-E08C-1286-D8F565FB4EC9}"/>
                </a:ext>
              </a:extLst>
            </p:cNvPr>
            <p:cNvGrpSpPr/>
            <p:nvPr/>
          </p:nvGrpSpPr>
          <p:grpSpPr>
            <a:xfrm rot="19800000">
              <a:off x="3451431" y="4137949"/>
              <a:ext cx="2249241" cy="506198"/>
              <a:chOff x="3753416" y="4737864"/>
              <a:chExt cx="2249241" cy="506198"/>
            </a:xfrm>
          </p:grpSpPr>
          <p:sp>
            <p:nvSpPr>
              <p:cNvPr id="246" name="フリーフォーム: 図形 245">
                <a:extLst>
                  <a:ext uri="{FF2B5EF4-FFF2-40B4-BE49-F238E27FC236}">
                    <a16:creationId xmlns:a16="http://schemas.microsoft.com/office/drawing/2014/main" id="{28D915F1-4574-9DAF-0324-464A28AB7B79}"/>
                  </a:ext>
                </a:extLst>
              </p:cNvPr>
              <p:cNvSpPr/>
              <p:nvPr/>
            </p:nvSpPr>
            <p:spPr bwMode="auto">
              <a:xfrm>
                <a:off x="3931375" y="4737864"/>
                <a:ext cx="1893323" cy="93980"/>
              </a:xfrm>
              <a:custGeom>
                <a:avLst/>
                <a:gdLst>
                  <a:gd name="connsiteX0" fmla="*/ 143590 w 2309608"/>
                  <a:gd name="connsiteY0" fmla="*/ 0 h 190852"/>
                  <a:gd name="connsiteX1" fmla="*/ 2166018 w 2309608"/>
                  <a:gd name="connsiteY1" fmla="*/ 0 h 190852"/>
                  <a:gd name="connsiteX2" fmla="*/ 2309608 w 2309608"/>
                  <a:gd name="connsiteY2" fmla="*/ 143590 h 190852"/>
                  <a:gd name="connsiteX3" fmla="*/ 2309608 w 2309608"/>
                  <a:gd name="connsiteY3" fmla="*/ 190852 h 190852"/>
                  <a:gd name="connsiteX4" fmla="*/ 0 w 2309608"/>
                  <a:gd name="connsiteY4" fmla="*/ 190852 h 190852"/>
                  <a:gd name="connsiteX5" fmla="*/ 0 w 2309608"/>
                  <a:gd name="connsiteY5" fmla="*/ 143590 h 190852"/>
                  <a:gd name="connsiteX6" fmla="*/ 143590 w 2309608"/>
                  <a:gd name="connsiteY6" fmla="*/ 0 h 1908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09608" h="190852">
                    <a:moveTo>
                      <a:pt x="143590" y="0"/>
                    </a:moveTo>
                    <a:lnTo>
                      <a:pt x="2166018" y="0"/>
                    </a:lnTo>
                    <a:cubicBezTo>
                      <a:pt x="2245321" y="0"/>
                      <a:pt x="2309608" y="64287"/>
                      <a:pt x="2309608" y="143590"/>
                    </a:cubicBezTo>
                    <a:lnTo>
                      <a:pt x="2309608" y="190852"/>
                    </a:lnTo>
                    <a:lnTo>
                      <a:pt x="0" y="190852"/>
                    </a:lnTo>
                    <a:lnTo>
                      <a:pt x="0" y="143590"/>
                    </a:lnTo>
                    <a:cubicBezTo>
                      <a:pt x="0" y="64287"/>
                      <a:pt x="64287" y="0"/>
                      <a:pt x="143590" y="0"/>
                    </a:cubicBezTo>
                    <a:close/>
                  </a:path>
                </a:pathLst>
              </a:custGeom>
              <a:solidFill>
                <a:srgbClr val="000000">
                  <a:lumMod val="50000"/>
                  <a:lumOff val="50000"/>
                </a:srgbClr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7" name="四角形: 上の 2 つの角を丸める 246">
                <a:extLst>
                  <a:ext uri="{FF2B5EF4-FFF2-40B4-BE49-F238E27FC236}">
                    <a16:creationId xmlns:a16="http://schemas.microsoft.com/office/drawing/2014/main" id="{DC5CEFFC-398C-9BD7-AF3E-DFEE3C319EEF}"/>
                  </a:ext>
                </a:extLst>
              </p:cNvPr>
              <p:cNvSpPr/>
              <p:nvPr/>
            </p:nvSpPr>
            <p:spPr bwMode="auto">
              <a:xfrm>
                <a:off x="3753416" y="4813640"/>
                <a:ext cx="2249241" cy="284611"/>
              </a:xfrm>
              <a:prstGeom prst="round2SameRect">
                <a:avLst>
                  <a:gd name="adj1" fmla="val 41358"/>
                  <a:gd name="adj2" fmla="val 0"/>
                </a:avLst>
              </a:prstGeom>
              <a:solidFill>
                <a:srgbClr val="000000">
                  <a:lumMod val="75000"/>
                  <a:lumOff val="25000"/>
                </a:srgbClr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8" name="四角形: 角を丸くする 247">
                <a:extLst>
                  <a:ext uri="{FF2B5EF4-FFF2-40B4-BE49-F238E27FC236}">
                    <a16:creationId xmlns:a16="http://schemas.microsoft.com/office/drawing/2014/main" id="{53D392D5-65DB-E925-E7FC-091EF89A846C}"/>
                  </a:ext>
                </a:extLst>
              </p:cNvPr>
              <p:cNvSpPr/>
              <p:nvPr/>
            </p:nvSpPr>
            <p:spPr bwMode="auto">
              <a:xfrm>
                <a:off x="4737790" y="4853653"/>
                <a:ext cx="280494" cy="390409"/>
              </a:xfrm>
              <a:prstGeom prst="roundRect">
                <a:avLst/>
              </a:prstGeom>
              <a:solidFill>
                <a:srgbClr val="FFFFFF">
                  <a:lumMod val="85000"/>
                </a:srgbClr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9" name="四角形: 角を丸くする 248">
                <a:extLst>
                  <a:ext uri="{FF2B5EF4-FFF2-40B4-BE49-F238E27FC236}">
                    <a16:creationId xmlns:a16="http://schemas.microsoft.com/office/drawing/2014/main" id="{12F95445-53DB-6F19-134A-1C8B55639423}"/>
                  </a:ext>
                </a:extLst>
              </p:cNvPr>
              <p:cNvSpPr/>
              <p:nvPr/>
            </p:nvSpPr>
            <p:spPr bwMode="auto">
              <a:xfrm>
                <a:off x="4782240" y="4896597"/>
                <a:ext cx="191594" cy="166629"/>
              </a:xfrm>
              <a:prstGeom prst="roundRect">
                <a:avLst/>
              </a:prstGeom>
              <a:solidFill>
                <a:srgbClr val="FFFFFF">
                  <a:lumMod val="50000"/>
                </a:srgbClr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0" name="楕円 249">
                <a:extLst>
                  <a:ext uri="{FF2B5EF4-FFF2-40B4-BE49-F238E27FC236}">
                    <a16:creationId xmlns:a16="http://schemas.microsoft.com/office/drawing/2014/main" id="{A9B281E4-5729-083F-5293-F53FF950ABD6}"/>
                  </a:ext>
                </a:extLst>
              </p:cNvPr>
              <p:cNvSpPr/>
              <p:nvPr/>
            </p:nvSpPr>
            <p:spPr bwMode="auto">
              <a:xfrm>
                <a:off x="4827584" y="4925204"/>
                <a:ext cx="100906" cy="100906"/>
              </a:xfrm>
              <a:prstGeom prst="ellipse">
                <a:avLst/>
              </a:prstGeom>
              <a:solidFill>
                <a:srgbClr val="FFFFFF">
                  <a:lumMod val="85000"/>
                </a:srgbClr>
              </a:solidFill>
              <a:ln w="25400">
                <a:solidFill>
                  <a:srgbClr val="000000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6553742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FB385B-A9B9-F853-D2A1-32745BFFD7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897C0DDC-B8A2-AC84-2050-44FAF0F18579}"/>
              </a:ext>
            </a:extLst>
          </p:cNvPr>
          <p:cNvSpPr txBox="1"/>
          <p:nvPr/>
        </p:nvSpPr>
        <p:spPr>
          <a:xfrm>
            <a:off x="276046" y="232912"/>
            <a:ext cx="480131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宅配、置き配ボックスのイラスト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5A9E9C60-9123-35E6-D034-EF265438224E}"/>
              </a:ext>
            </a:extLst>
          </p:cNvPr>
          <p:cNvGrpSpPr/>
          <p:nvPr/>
        </p:nvGrpSpPr>
        <p:grpSpPr>
          <a:xfrm>
            <a:off x="3966110" y="907533"/>
            <a:ext cx="1764785" cy="2604104"/>
            <a:chOff x="407046" y="1814514"/>
            <a:chExt cx="2126934" cy="3138488"/>
          </a:xfrm>
        </p:grpSpPr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CC12FF5D-5FA7-836E-DD2D-57A3BC470DB1}"/>
                </a:ext>
              </a:extLst>
            </p:cNvPr>
            <p:cNvSpPr/>
            <p:nvPr/>
          </p:nvSpPr>
          <p:spPr bwMode="auto">
            <a:xfrm>
              <a:off x="752686" y="4556096"/>
              <a:ext cx="1768860" cy="396906"/>
            </a:xfrm>
            <a:custGeom>
              <a:avLst/>
              <a:gdLst>
                <a:gd name="connsiteX0" fmla="*/ 0 w 1793728"/>
                <a:gd name="connsiteY0" fmla="*/ 0 h 402486"/>
                <a:gd name="connsiteX1" fmla="*/ 1225542 w 1793728"/>
                <a:gd name="connsiteY1" fmla="*/ 143695 h 402486"/>
                <a:gd name="connsiteX2" fmla="*/ 1227727 w 1793728"/>
                <a:gd name="connsiteY2" fmla="*/ 143693 h 402486"/>
                <a:gd name="connsiteX3" fmla="*/ 1793728 w 1793728"/>
                <a:gd name="connsiteY3" fmla="*/ 2193 h 402486"/>
                <a:gd name="connsiteX4" fmla="*/ 1793728 w 1793728"/>
                <a:gd name="connsiteY4" fmla="*/ 253504 h 402486"/>
                <a:gd name="connsiteX5" fmla="*/ 1197807 w 1793728"/>
                <a:gd name="connsiteY5" fmla="*/ 402484 h 402486"/>
                <a:gd name="connsiteX6" fmla="*/ 1195820 w 1793728"/>
                <a:gd name="connsiteY6" fmla="*/ 402486 h 402486"/>
                <a:gd name="connsiteX7" fmla="*/ 0 w 1793728"/>
                <a:gd name="connsiteY7" fmla="*/ 262276 h 402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793728" h="402486">
                  <a:moveTo>
                    <a:pt x="0" y="0"/>
                  </a:moveTo>
                  <a:lnTo>
                    <a:pt x="1225542" y="143695"/>
                  </a:lnTo>
                  <a:lnTo>
                    <a:pt x="1227727" y="143693"/>
                  </a:lnTo>
                  <a:lnTo>
                    <a:pt x="1793728" y="2193"/>
                  </a:lnTo>
                  <a:lnTo>
                    <a:pt x="1793728" y="253504"/>
                  </a:lnTo>
                  <a:lnTo>
                    <a:pt x="1197807" y="402484"/>
                  </a:lnTo>
                  <a:lnTo>
                    <a:pt x="1195820" y="402486"/>
                  </a:lnTo>
                  <a:lnTo>
                    <a:pt x="0" y="26227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" name="台形 18">
              <a:extLst>
                <a:ext uri="{FF2B5EF4-FFF2-40B4-BE49-F238E27FC236}">
                  <a16:creationId xmlns:a16="http://schemas.microsoft.com/office/drawing/2014/main" id="{1B624DB9-2994-D78D-C8F5-2EC46E013D3A}"/>
                </a:ext>
              </a:extLst>
            </p:cNvPr>
            <p:cNvSpPr/>
            <p:nvPr/>
          </p:nvSpPr>
          <p:spPr bwMode="auto">
            <a:xfrm rot="5400000">
              <a:off x="751319" y="3086503"/>
              <a:ext cx="2969402" cy="595921"/>
            </a:xfrm>
            <a:prstGeom prst="trapezoid">
              <a:avLst/>
            </a:prstGeom>
            <a:solidFill>
              <a:schemeClr val="bg1">
                <a:lumMod val="75000"/>
              </a:schemeClr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0" name="台形 19">
              <a:extLst>
                <a:ext uri="{FF2B5EF4-FFF2-40B4-BE49-F238E27FC236}">
                  <a16:creationId xmlns:a16="http://schemas.microsoft.com/office/drawing/2014/main" id="{71962B63-D361-D847-3520-467D918B79E6}"/>
                </a:ext>
              </a:extLst>
            </p:cNvPr>
            <p:cNvSpPr/>
            <p:nvPr/>
          </p:nvSpPr>
          <p:spPr bwMode="auto">
            <a:xfrm rot="5400000" flipV="1">
              <a:off x="-146538" y="2786556"/>
              <a:ext cx="2969402" cy="1195819"/>
            </a:xfrm>
            <a:prstGeom prst="trapezoid">
              <a:avLst>
                <a:gd name="adj" fmla="val 11725"/>
              </a:avLst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C5E9684C-E01C-EA58-56A6-5082E9BBBEFA}"/>
                </a:ext>
              </a:extLst>
            </p:cNvPr>
            <p:cNvSpPr/>
            <p:nvPr/>
          </p:nvSpPr>
          <p:spPr bwMode="auto">
            <a:xfrm rot="5400000" flipV="1">
              <a:off x="464865" y="3222971"/>
              <a:ext cx="1746603" cy="1091870"/>
            </a:xfrm>
            <a:custGeom>
              <a:avLst/>
              <a:gdLst>
                <a:gd name="connsiteX0" fmla="*/ 0 w 1746603"/>
                <a:gd name="connsiteY0" fmla="*/ 1091870 h 1091870"/>
                <a:gd name="connsiteX1" fmla="*/ 1746603 w 1746603"/>
                <a:gd name="connsiteY1" fmla="*/ 1091870 h 1091870"/>
                <a:gd name="connsiteX2" fmla="*/ 1618581 w 1746603"/>
                <a:gd name="connsiteY2" fmla="*/ 0 h 1091870"/>
                <a:gd name="connsiteX3" fmla="*/ 23246 w 1746603"/>
                <a:gd name="connsiteY3" fmla="*/ 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6603" h="1091870">
                  <a:moveTo>
                    <a:pt x="0" y="1091870"/>
                  </a:moveTo>
                  <a:lnTo>
                    <a:pt x="1746603" y="1091870"/>
                  </a:lnTo>
                  <a:lnTo>
                    <a:pt x="1618581" y="0"/>
                  </a:lnTo>
                  <a:lnTo>
                    <a:pt x="23246" y="0"/>
                  </a:lnTo>
                  <a:close/>
                </a:path>
              </a:pathLst>
            </a:custGeom>
            <a:solidFill>
              <a:schemeClr val="tx1"/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F357B908-70CE-13D9-BC95-4116AD857795}"/>
                </a:ext>
              </a:extLst>
            </p:cNvPr>
            <p:cNvSpPr/>
            <p:nvPr/>
          </p:nvSpPr>
          <p:spPr bwMode="auto">
            <a:xfrm rot="5400000" flipV="1">
              <a:off x="1129235" y="1620386"/>
              <a:ext cx="417862" cy="1091870"/>
            </a:xfrm>
            <a:custGeom>
              <a:avLst/>
              <a:gdLst>
                <a:gd name="connsiteX0" fmla="*/ 0 w 417862"/>
                <a:gd name="connsiteY0" fmla="*/ 1091870 h 1091870"/>
                <a:gd name="connsiteX1" fmla="*/ 340088 w 417862"/>
                <a:gd name="connsiteY1" fmla="*/ 1091870 h 1091870"/>
                <a:gd name="connsiteX2" fmla="*/ 417862 w 417862"/>
                <a:gd name="connsiteY2" fmla="*/ 0 h 1091870"/>
                <a:gd name="connsiteX3" fmla="*/ 128022 w 417862"/>
                <a:gd name="connsiteY3" fmla="*/ 0 h 1091870"/>
                <a:gd name="connsiteX4" fmla="*/ 0 w 417862"/>
                <a:gd name="connsiteY4" fmla="*/ 109187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7862" h="1091870">
                  <a:moveTo>
                    <a:pt x="0" y="1091870"/>
                  </a:moveTo>
                  <a:lnTo>
                    <a:pt x="340088" y="1091870"/>
                  </a:lnTo>
                  <a:lnTo>
                    <a:pt x="417862" y="0"/>
                  </a:lnTo>
                  <a:lnTo>
                    <a:pt x="128022" y="0"/>
                  </a:lnTo>
                  <a:lnTo>
                    <a:pt x="0" y="109187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943BCDC4-62B1-3B64-545A-872CAFF7C034}"/>
                </a:ext>
              </a:extLst>
            </p:cNvPr>
            <p:cNvSpPr/>
            <p:nvPr/>
          </p:nvSpPr>
          <p:spPr bwMode="auto">
            <a:xfrm rot="5400000" flipV="1">
              <a:off x="1088657" y="2067029"/>
              <a:ext cx="495046" cy="1091870"/>
            </a:xfrm>
            <a:custGeom>
              <a:avLst/>
              <a:gdLst>
                <a:gd name="connsiteX0" fmla="*/ 0 w 495046"/>
                <a:gd name="connsiteY0" fmla="*/ 1091870 h 1091870"/>
                <a:gd name="connsiteX1" fmla="*/ 457786 w 495046"/>
                <a:gd name="connsiteY1" fmla="*/ 1091870 h 1091870"/>
                <a:gd name="connsiteX2" fmla="*/ 495046 w 495046"/>
                <a:gd name="connsiteY2" fmla="*/ 0 h 1091870"/>
                <a:gd name="connsiteX3" fmla="*/ 66919 w 495046"/>
                <a:gd name="connsiteY3" fmla="*/ 0 h 1091870"/>
                <a:gd name="connsiteX4" fmla="*/ 0 w 495046"/>
                <a:gd name="connsiteY4" fmla="*/ 109187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5046" h="1091870">
                  <a:moveTo>
                    <a:pt x="0" y="1091870"/>
                  </a:moveTo>
                  <a:lnTo>
                    <a:pt x="457786" y="1091870"/>
                  </a:lnTo>
                  <a:lnTo>
                    <a:pt x="495046" y="0"/>
                  </a:lnTo>
                  <a:lnTo>
                    <a:pt x="66919" y="0"/>
                  </a:lnTo>
                  <a:lnTo>
                    <a:pt x="0" y="1091870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D5602F87-5CC8-92EC-3332-B9CF2487A328}"/>
                </a:ext>
              </a:extLst>
            </p:cNvPr>
            <p:cNvSpPr/>
            <p:nvPr/>
          </p:nvSpPr>
          <p:spPr bwMode="auto">
            <a:xfrm rot="5400000" flipV="1">
              <a:off x="1190911" y="1664606"/>
              <a:ext cx="290291" cy="1000612"/>
            </a:xfrm>
            <a:custGeom>
              <a:avLst/>
              <a:gdLst>
                <a:gd name="connsiteX0" fmla="*/ 0 w 290291"/>
                <a:gd name="connsiteY0" fmla="*/ 1000612 h 1000612"/>
                <a:gd name="connsiteX1" fmla="*/ 219017 w 290291"/>
                <a:gd name="connsiteY1" fmla="*/ 1000612 h 1000612"/>
                <a:gd name="connsiteX2" fmla="*/ 290291 w 290291"/>
                <a:gd name="connsiteY2" fmla="*/ 0 h 1000612"/>
                <a:gd name="connsiteX3" fmla="*/ 117322 w 290291"/>
                <a:gd name="connsiteY3" fmla="*/ 0 h 10006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0291" h="1000612">
                  <a:moveTo>
                    <a:pt x="0" y="1000612"/>
                  </a:moveTo>
                  <a:lnTo>
                    <a:pt x="219017" y="1000612"/>
                  </a:lnTo>
                  <a:lnTo>
                    <a:pt x="290291" y="0"/>
                  </a:lnTo>
                  <a:lnTo>
                    <a:pt x="117322" y="0"/>
                  </a:lnTo>
                  <a:close/>
                </a:path>
              </a:pathLst>
            </a:custGeom>
            <a:solidFill>
              <a:schemeClr val="tx1"/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 dirty="0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C07DC39C-E1CB-D247-5541-2EE0F11C5FEF}"/>
                </a:ext>
              </a:extLst>
            </p:cNvPr>
            <p:cNvSpPr/>
            <p:nvPr/>
          </p:nvSpPr>
          <p:spPr bwMode="auto">
            <a:xfrm rot="5400000" flipV="1">
              <a:off x="894637" y="2474871"/>
              <a:ext cx="150087" cy="275482"/>
            </a:xfrm>
            <a:custGeom>
              <a:avLst/>
              <a:gdLst>
                <a:gd name="connsiteX0" fmla="*/ 0 w 495046"/>
                <a:gd name="connsiteY0" fmla="*/ 1091870 h 1091870"/>
                <a:gd name="connsiteX1" fmla="*/ 457786 w 495046"/>
                <a:gd name="connsiteY1" fmla="*/ 1091870 h 1091870"/>
                <a:gd name="connsiteX2" fmla="*/ 495046 w 495046"/>
                <a:gd name="connsiteY2" fmla="*/ 0 h 1091870"/>
                <a:gd name="connsiteX3" fmla="*/ 66919 w 495046"/>
                <a:gd name="connsiteY3" fmla="*/ 0 h 1091870"/>
                <a:gd name="connsiteX4" fmla="*/ 0 w 495046"/>
                <a:gd name="connsiteY4" fmla="*/ 109187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5046" h="1091870">
                  <a:moveTo>
                    <a:pt x="0" y="1091870"/>
                  </a:moveTo>
                  <a:lnTo>
                    <a:pt x="457786" y="1091870"/>
                  </a:lnTo>
                  <a:lnTo>
                    <a:pt x="495046" y="0"/>
                  </a:lnTo>
                  <a:lnTo>
                    <a:pt x="66919" y="0"/>
                  </a:lnTo>
                  <a:lnTo>
                    <a:pt x="0" y="109187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633257E3-5DCF-7FEB-3D19-C07848D411BE}"/>
                </a:ext>
              </a:extLst>
            </p:cNvPr>
            <p:cNvSpPr/>
            <p:nvPr/>
          </p:nvSpPr>
          <p:spPr bwMode="auto">
            <a:xfrm rot="5400000" flipV="1">
              <a:off x="1198176" y="1657341"/>
              <a:ext cx="275760" cy="1000612"/>
            </a:xfrm>
            <a:custGeom>
              <a:avLst/>
              <a:gdLst>
                <a:gd name="connsiteX0" fmla="*/ 0 w 290291"/>
                <a:gd name="connsiteY0" fmla="*/ 1000612 h 1000612"/>
                <a:gd name="connsiteX1" fmla="*/ 219017 w 290291"/>
                <a:gd name="connsiteY1" fmla="*/ 1000612 h 1000612"/>
                <a:gd name="connsiteX2" fmla="*/ 290291 w 290291"/>
                <a:gd name="connsiteY2" fmla="*/ 0 h 1000612"/>
                <a:gd name="connsiteX3" fmla="*/ 117322 w 290291"/>
                <a:gd name="connsiteY3" fmla="*/ 0 h 1000612"/>
                <a:gd name="connsiteX0" fmla="*/ 0 w 290291"/>
                <a:gd name="connsiteY0" fmla="*/ 1000612 h 1000612"/>
                <a:gd name="connsiteX1" fmla="*/ 219017 w 290291"/>
                <a:gd name="connsiteY1" fmla="*/ 1000612 h 1000612"/>
                <a:gd name="connsiteX2" fmla="*/ 275760 w 290291"/>
                <a:gd name="connsiteY2" fmla="*/ 149891 h 1000612"/>
                <a:gd name="connsiteX3" fmla="*/ 290291 w 290291"/>
                <a:gd name="connsiteY3" fmla="*/ 0 h 1000612"/>
                <a:gd name="connsiteX4" fmla="*/ 117322 w 290291"/>
                <a:gd name="connsiteY4" fmla="*/ 0 h 1000612"/>
                <a:gd name="connsiteX5" fmla="*/ 0 w 290291"/>
                <a:gd name="connsiteY5" fmla="*/ 1000612 h 1000612"/>
                <a:gd name="connsiteX0" fmla="*/ 0 w 275760"/>
                <a:gd name="connsiteY0" fmla="*/ 1000612 h 1000612"/>
                <a:gd name="connsiteX1" fmla="*/ 219017 w 275760"/>
                <a:gd name="connsiteY1" fmla="*/ 1000612 h 1000612"/>
                <a:gd name="connsiteX2" fmla="*/ 275760 w 275760"/>
                <a:gd name="connsiteY2" fmla="*/ 149891 h 1000612"/>
                <a:gd name="connsiteX3" fmla="*/ 117322 w 275760"/>
                <a:gd name="connsiteY3" fmla="*/ 0 h 1000612"/>
                <a:gd name="connsiteX4" fmla="*/ 0 w 275760"/>
                <a:gd name="connsiteY4" fmla="*/ 1000612 h 1000612"/>
                <a:gd name="connsiteX0" fmla="*/ 0 w 275760"/>
                <a:gd name="connsiteY0" fmla="*/ 1000612 h 1000612"/>
                <a:gd name="connsiteX1" fmla="*/ 219017 w 275760"/>
                <a:gd name="connsiteY1" fmla="*/ 1000612 h 1000612"/>
                <a:gd name="connsiteX2" fmla="*/ 275760 w 275760"/>
                <a:gd name="connsiteY2" fmla="*/ 149891 h 1000612"/>
                <a:gd name="connsiteX3" fmla="*/ 218610 w 275760"/>
                <a:gd name="connsiteY3" fmla="*/ 49877 h 1000612"/>
                <a:gd name="connsiteX4" fmla="*/ 117322 w 275760"/>
                <a:gd name="connsiteY4" fmla="*/ 0 h 1000612"/>
                <a:gd name="connsiteX5" fmla="*/ 0 w 275760"/>
                <a:gd name="connsiteY5" fmla="*/ 1000612 h 1000612"/>
                <a:gd name="connsiteX0" fmla="*/ 0 w 275760"/>
                <a:gd name="connsiteY0" fmla="*/ 1000612 h 1000612"/>
                <a:gd name="connsiteX1" fmla="*/ 219017 w 275760"/>
                <a:gd name="connsiteY1" fmla="*/ 1000612 h 1000612"/>
                <a:gd name="connsiteX2" fmla="*/ 275760 w 275760"/>
                <a:gd name="connsiteY2" fmla="*/ 149891 h 1000612"/>
                <a:gd name="connsiteX3" fmla="*/ 218610 w 275760"/>
                <a:gd name="connsiteY3" fmla="*/ 49877 h 1000612"/>
                <a:gd name="connsiteX4" fmla="*/ 117322 w 275760"/>
                <a:gd name="connsiteY4" fmla="*/ 0 h 1000612"/>
                <a:gd name="connsiteX5" fmla="*/ 0 w 275760"/>
                <a:gd name="connsiteY5" fmla="*/ 1000612 h 10006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5760" h="1000612">
                  <a:moveTo>
                    <a:pt x="0" y="1000612"/>
                  </a:moveTo>
                  <a:lnTo>
                    <a:pt x="219017" y="1000612"/>
                  </a:lnTo>
                  <a:lnTo>
                    <a:pt x="275760" y="149891"/>
                  </a:lnTo>
                  <a:lnTo>
                    <a:pt x="218610" y="49877"/>
                  </a:lnTo>
                  <a:lnTo>
                    <a:pt x="117322" y="0"/>
                  </a:lnTo>
                  <a:lnTo>
                    <a:pt x="0" y="1000612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 dirty="0"/>
            </a:p>
          </p:txBody>
        </p:sp>
        <p:sp>
          <p:nvSpPr>
            <p:cNvPr id="27" name="楕円 26">
              <a:extLst>
                <a:ext uri="{FF2B5EF4-FFF2-40B4-BE49-F238E27FC236}">
                  <a16:creationId xmlns:a16="http://schemas.microsoft.com/office/drawing/2014/main" id="{D348F4D1-0C36-2A66-811E-B0A7F2005942}"/>
                </a:ext>
              </a:extLst>
            </p:cNvPr>
            <p:cNvSpPr/>
            <p:nvPr/>
          </p:nvSpPr>
          <p:spPr bwMode="auto">
            <a:xfrm>
              <a:off x="853707" y="2590802"/>
              <a:ext cx="46208" cy="62670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3BD7A91C-156F-3CAC-D336-FA6ABB196CBA}"/>
                </a:ext>
              </a:extLst>
            </p:cNvPr>
            <p:cNvSpPr/>
            <p:nvPr/>
          </p:nvSpPr>
          <p:spPr bwMode="auto">
            <a:xfrm rot="5400000" flipV="1">
              <a:off x="1162863" y="3591143"/>
              <a:ext cx="1911345" cy="475826"/>
            </a:xfrm>
            <a:custGeom>
              <a:avLst/>
              <a:gdLst>
                <a:gd name="connsiteX0" fmla="*/ 0 w 1746603"/>
                <a:gd name="connsiteY0" fmla="*/ 1091870 h 1091870"/>
                <a:gd name="connsiteX1" fmla="*/ 1746603 w 1746603"/>
                <a:gd name="connsiteY1" fmla="*/ 1091870 h 1091870"/>
                <a:gd name="connsiteX2" fmla="*/ 1618581 w 1746603"/>
                <a:gd name="connsiteY2" fmla="*/ 0 h 1091870"/>
                <a:gd name="connsiteX3" fmla="*/ 23246 w 1746603"/>
                <a:gd name="connsiteY3" fmla="*/ 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6603" h="1091870">
                  <a:moveTo>
                    <a:pt x="0" y="1091870"/>
                  </a:moveTo>
                  <a:lnTo>
                    <a:pt x="1746603" y="1091870"/>
                  </a:lnTo>
                  <a:lnTo>
                    <a:pt x="1618581" y="0"/>
                  </a:lnTo>
                  <a:lnTo>
                    <a:pt x="23246" y="0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7B6F1388-E525-7FCB-32E7-596944664952}"/>
                </a:ext>
              </a:extLst>
            </p:cNvPr>
            <p:cNvGrpSpPr/>
            <p:nvPr/>
          </p:nvGrpSpPr>
          <p:grpSpPr>
            <a:xfrm>
              <a:off x="407046" y="1814514"/>
              <a:ext cx="1298783" cy="438150"/>
              <a:chOff x="5048250" y="1814514"/>
              <a:chExt cx="1298783" cy="438150"/>
            </a:xfrm>
          </p:grpSpPr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71BCE573-E89C-E9A9-418E-A34E5F7F94E7}"/>
                  </a:ext>
                </a:extLst>
              </p:cNvPr>
              <p:cNvSpPr/>
              <p:nvPr/>
            </p:nvSpPr>
            <p:spPr bwMode="auto">
              <a:xfrm>
                <a:off x="5048250" y="1814514"/>
                <a:ext cx="1295400" cy="438150"/>
              </a:xfrm>
              <a:custGeom>
                <a:avLst/>
                <a:gdLst>
                  <a:gd name="connsiteX0" fmla="*/ 1319213 w 1319213"/>
                  <a:gd name="connsiteY0" fmla="*/ 409575 h 485775"/>
                  <a:gd name="connsiteX1" fmla="*/ 452438 w 1319213"/>
                  <a:gd name="connsiteY1" fmla="*/ 485775 h 485775"/>
                  <a:gd name="connsiteX2" fmla="*/ 0 w 1319213"/>
                  <a:gd name="connsiteY2" fmla="*/ 157162 h 485775"/>
                  <a:gd name="connsiteX3" fmla="*/ 1042988 w 1319213"/>
                  <a:gd name="connsiteY3" fmla="*/ 0 h 485775"/>
                  <a:gd name="connsiteX4" fmla="*/ 1319213 w 1319213"/>
                  <a:gd name="connsiteY4" fmla="*/ 409575 h 485775"/>
                  <a:gd name="connsiteX0" fmla="*/ 1319213 w 1319213"/>
                  <a:gd name="connsiteY0" fmla="*/ 361950 h 438150"/>
                  <a:gd name="connsiteX1" fmla="*/ 452438 w 1319213"/>
                  <a:gd name="connsiteY1" fmla="*/ 438150 h 438150"/>
                  <a:gd name="connsiteX2" fmla="*/ 0 w 1319213"/>
                  <a:gd name="connsiteY2" fmla="*/ 109537 h 438150"/>
                  <a:gd name="connsiteX3" fmla="*/ 1052513 w 1319213"/>
                  <a:gd name="connsiteY3" fmla="*/ 0 h 438150"/>
                  <a:gd name="connsiteX4" fmla="*/ 1319213 w 1319213"/>
                  <a:gd name="connsiteY4" fmla="*/ 361950 h 438150"/>
                  <a:gd name="connsiteX0" fmla="*/ 1319213 w 1319213"/>
                  <a:gd name="connsiteY0" fmla="*/ 361950 h 438150"/>
                  <a:gd name="connsiteX1" fmla="*/ 452438 w 1319213"/>
                  <a:gd name="connsiteY1" fmla="*/ 438150 h 438150"/>
                  <a:gd name="connsiteX2" fmla="*/ 0 w 1319213"/>
                  <a:gd name="connsiteY2" fmla="*/ 90487 h 438150"/>
                  <a:gd name="connsiteX3" fmla="*/ 1052513 w 1319213"/>
                  <a:gd name="connsiteY3" fmla="*/ 0 h 438150"/>
                  <a:gd name="connsiteX4" fmla="*/ 1319213 w 1319213"/>
                  <a:gd name="connsiteY4" fmla="*/ 361950 h 438150"/>
                  <a:gd name="connsiteX0" fmla="*/ 1319213 w 1319213"/>
                  <a:gd name="connsiteY0" fmla="*/ 361950 h 438150"/>
                  <a:gd name="connsiteX1" fmla="*/ 442913 w 1319213"/>
                  <a:gd name="connsiteY1" fmla="*/ 438150 h 438150"/>
                  <a:gd name="connsiteX2" fmla="*/ 0 w 1319213"/>
                  <a:gd name="connsiteY2" fmla="*/ 90487 h 438150"/>
                  <a:gd name="connsiteX3" fmla="*/ 1052513 w 1319213"/>
                  <a:gd name="connsiteY3" fmla="*/ 0 h 438150"/>
                  <a:gd name="connsiteX4" fmla="*/ 1319213 w 1319213"/>
                  <a:gd name="connsiteY4" fmla="*/ 361950 h 438150"/>
                  <a:gd name="connsiteX0" fmla="*/ 1295400 w 1295400"/>
                  <a:gd name="connsiteY0" fmla="*/ 381000 h 438150"/>
                  <a:gd name="connsiteX1" fmla="*/ 442913 w 1295400"/>
                  <a:gd name="connsiteY1" fmla="*/ 438150 h 438150"/>
                  <a:gd name="connsiteX2" fmla="*/ 0 w 1295400"/>
                  <a:gd name="connsiteY2" fmla="*/ 90487 h 438150"/>
                  <a:gd name="connsiteX3" fmla="*/ 1052513 w 1295400"/>
                  <a:gd name="connsiteY3" fmla="*/ 0 h 438150"/>
                  <a:gd name="connsiteX4" fmla="*/ 1295400 w 1295400"/>
                  <a:gd name="connsiteY4" fmla="*/ 381000 h 438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95400" h="438150">
                    <a:moveTo>
                      <a:pt x="1295400" y="381000"/>
                    </a:moveTo>
                    <a:lnTo>
                      <a:pt x="442913" y="438150"/>
                    </a:lnTo>
                    <a:lnTo>
                      <a:pt x="0" y="90487"/>
                    </a:lnTo>
                    <a:lnTo>
                      <a:pt x="1052513" y="0"/>
                    </a:lnTo>
                    <a:lnTo>
                      <a:pt x="1295400" y="38100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DDD8B4D9-A830-1D75-E97C-D902EA1854AA}"/>
                  </a:ext>
                </a:extLst>
              </p:cNvPr>
              <p:cNvSpPr/>
              <p:nvPr/>
            </p:nvSpPr>
            <p:spPr bwMode="auto">
              <a:xfrm>
                <a:off x="5405357" y="2074068"/>
                <a:ext cx="941676" cy="178595"/>
              </a:xfrm>
              <a:custGeom>
                <a:avLst/>
                <a:gdLst>
                  <a:gd name="connsiteX0" fmla="*/ 884976 w 941676"/>
                  <a:gd name="connsiteY0" fmla="*/ 0 h 146092"/>
                  <a:gd name="connsiteX1" fmla="*/ 941676 w 941676"/>
                  <a:gd name="connsiteY1" fmla="*/ 88942 h 146092"/>
                  <a:gd name="connsiteX2" fmla="*/ 89189 w 941676"/>
                  <a:gd name="connsiteY2" fmla="*/ 146092 h 146092"/>
                  <a:gd name="connsiteX3" fmla="*/ 0 w 941676"/>
                  <a:gd name="connsiteY3" fmla="*/ 76083 h 146092"/>
                  <a:gd name="connsiteX0" fmla="*/ 884976 w 941676"/>
                  <a:gd name="connsiteY0" fmla="*/ 0 h 146092"/>
                  <a:gd name="connsiteX1" fmla="*/ 941676 w 941676"/>
                  <a:gd name="connsiteY1" fmla="*/ 88942 h 146092"/>
                  <a:gd name="connsiteX2" fmla="*/ 89189 w 941676"/>
                  <a:gd name="connsiteY2" fmla="*/ 146092 h 146092"/>
                  <a:gd name="connsiteX3" fmla="*/ 0 w 941676"/>
                  <a:gd name="connsiteY3" fmla="*/ 76083 h 146092"/>
                  <a:gd name="connsiteX4" fmla="*/ 152481 w 941676"/>
                  <a:gd name="connsiteY4" fmla="*/ 19884 h 146092"/>
                  <a:gd name="connsiteX5" fmla="*/ 884976 w 941676"/>
                  <a:gd name="connsiteY5" fmla="*/ 0 h 146092"/>
                  <a:gd name="connsiteX0" fmla="*/ 884976 w 941676"/>
                  <a:gd name="connsiteY0" fmla="*/ 39911 h 186003"/>
                  <a:gd name="connsiteX1" fmla="*/ 941676 w 941676"/>
                  <a:gd name="connsiteY1" fmla="*/ 128853 h 186003"/>
                  <a:gd name="connsiteX2" fmla="*/ 89189 w 941676"/>
                  <a:gd name="connsiteY2" fmla="*/ 186003 h 186003"/>
                  <a:gd name="connsiteX3" fmla="*/ 0 w 941676"/>
                  <a:gd name="connsiteY3" fmla="*/ 115994 h 186003"/>
                  <a:gd name="connsiteX4" fmla="*/ 152481 w 941676"/>
                  <a:gd name="connsiteY4" fmla="*/ 59795 h 186003"/>
                  <a:gd name="connsiteX5" fmla="*/ 695406 w 941676"/>
                  <a:gd name="connsiteY5" fmla="*/ 264 h 186003"/>
                  <a:gd name="connsiteX6" fmla="*/ 884976 w 941676"/>
                  <a:gd name="connsiteY6" fmla="*/ 39911 h 186003"/>
                  <a:gd name="connsiteX0" fmla="*/ 884976 w 941676"/>
                  <a:gd name="connsiteY0" fmla="*/ 39647 h 185739"/>
                  <a:gd name="connsiteX1" fmla="*/ 941676 w 941676"/>
                  <a:gd name="connsiteY1" fmla="*/ 128589 h 185739"/>
                  <a:gd name="connsiteX2" fmla="*/ 89189 w 941676"/>
                  <a:gd name="connsiteY2" fmla="*/ 185739 h 185739"/>
                  <a:gd name="connsiteX3" fmla="*/ 0 w 941676"/>
                  <a:gd name="connsiteY3" fmla="*/ 115730 h 185739"/>
                  <a:gd name="connsiteX4" fmla="*/ 152481 w 941676"/>
                  <a:gd name="connsiteY4" fmla="*/ 59531 h 185739"/>
                  <a:gd name="connsiteX5" fmla="*/ 695406 w 941676"/>
                  <a:gd name="connsiteY5" fmla="*/ 0 h 185739"/>
                  <a:gd name="connsiteX6" fmla="*/ 884976 w 941676"/>
                  <a:gd name="connsiteY6" fmla="*/ 39647 h 185739"/>
                  <a:gd name="connsiteX0" fmla="*/ 884976 w 941676"/>
                  <a:gd name="connsiteY0" fmla="*/ 39647 h 185739"/>
                  <a:gd name="connsiteX1" fmla="*/ 941676 w 941676"/>
                  <a:gd name="connsiteY1" fmla="*/ 128589 h 185739"/>
                  <a:gd name="connsiteX2" fmla="*/ 89189 w 941676"/>
                  <a:gd name="connsiteY2" fmla="*/ 185739 h 185739"/>
                  <a:gd name="connsiteX3" fmla="*/ 0 w 941676"/>
                  <a:gd name="connsiteY3" fmla="*/ 115730 h 185739"/>
                  <a:gd name="connsiteX4" fmla="*/ 152481 w 941676"/>
                  <a:gd name="connsiteY4" fmla="*/ 59531 h 185739"/>
                  <a:gd name="connsiteX5" fmla="*/ 695406 w 941676"/>
                  <a:gd name="connsiteY5" fmla="*/ 0 h 185739"/>
                  <a:gd name="connsiteX6" fmla="*/ 884976 w 941676"/>
                  <a:gd name="connsiteY6" fmla="*/ 39647 h 185739"/>
                  <a:gd name="connsiteX0" fmla="*/ 884976 w 941676"/>
                  <a:gd name="connsiteY0" fmla="*/ 32503 h 178595"/>
                  <a:gd name="connsiteX1" fmla="*/ 941676 w 941676"/>
                  <a:gd name="connsiteY1" fmla="*/ 121445 h 178595"/>
                  <a:gd name="connsiteX2" fmla="*/ 89189 w 941676"/>
                  <a:gd name="connsiteY2" fmla="*/ 178595 h 178595"/>
                  <a:gd name="connsiteX3" fmla="*/ 0 w 941676"/>
                  <a:gd name="connsiteY3" fmla="*/ 108586 h 178595"/>
                  <a:gd name="connsiteX4" fmla="*/ 152481 w 941676"/>
                  <a:gd name="connsiteY4" fmla="*/ 52387 h 178595"/>
                  <a:gd name="connsiteX5" fmla="*/ 640637 w 941676"/>
                  <a:gd name="connsiteY5" fmla="*/ 0 h 178595"/>
                  <a:gd name="connsiteX6" fmla="*/ 884976 w 941676"/>
                  <a:gd name="connsiteY6" fmla="*/ 32503 h 1785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941676" h="178595">
                    <a:moveTo>
                      <a:pt x="884976" y="32503"/>
                    </a:moveTo>
                    <a:lnTo>
                      <a:pt x="941676" y="121445"/>
                    </a:lnTo>
                    <a:lnTo>
                      <a:pt x="89189" y="178595"/>
                    </a:lnTo>
                    <a:lnTo>
                      <a:pt x="0" y="108586"/>
                    </a:lnTo>
                    <a:cubicBezTo>
                      <a:pt x="50827" y="102553"/>
                      <a:pt x="101654" y="58420"/>
                      <a:pt x="152481" y="52387"/>
                    </a:cubicBezTo>
                    <a:lnTo>
                      <a:pt x="640637" y="0"/>
                    </a:lnTo>
                    <a:lnTo>
                      <a:pt x="884976" y="3250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A67937E2-7762-1D5D-58AD-9C215D3A116D}"/>
                </a:ext>
              </a:extLst>
            </p:cNvPr>
            <p:cNvSpPr/>
            <p:nvPr/>
          </p:nvSpPr>
          <p:spPr bwMode="auto">
            <a:xfrm rot="16200000">
              <a:off x="678954" y="3586607"/>
              <a:ext cx="959973" cy="1048003"/>
            </a:xfrm>
            <a:custGeom>
              <a:avLst/>
              <a:gdLst>
                <a:gd name="connsiteX0" fmla="*/ 959973 w 959973"/>
                <a:gd name="connsiteY0" fmla="*/ 1048003 h 1048003"/>
                <a:gd name="connsiteX1" fmla="*/ 0 w 959973"/>
                <a:gd name="connsiteY1" fmla="*/ 1048003 h 1048003"/>
                <a:gd name="connsiteX2" fmla="*/ 122879 w 959973"/>
                <a:gd name="connsiteY2" fmla="*/ 0 h 1048003"/>
                <a:gd name="connsiteX3" fmla="*/ 917999 w 959973"/>
                <a:gd name="connsiteY3" fmla="*/ 0 h 10480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59973" h="1048003">
                  <a:moveTo>
                    <a:pt x="959973" y="1048003"/>
                  </a:moveTo>
                  <a:lnTo>
                    <a:pt x="0" y="1048003"/>
                  </a:lnTo>
                  <a:lnTo>
                    <a:pt x="122879" y="0"/>
                  </a:lnTo>
                  <a:lnTo>
                    <a:pt x="917999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000"/>
                </a:gs>
                <a:gs pos="100000">
                  <a:srgbClr val="CC6600"/>
                </a:gs>
              </a:gsLst>
              <a:lin ang="5400000" scaled="1"/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C47EB418-0E35-FFF2-A611-9B95BFDEE9F1}"/>
                </a:ext>
              </a:extLst>
            </p:cNvPr>
            <p:cNvSpPr/>
            <p:nvPr/>
          </p:nvSpPr>
          <p:spPr bwMode="auto">
            <a:xfrm rot="16200000" flipV="1">
              <a:off x="1302407" y="4012377"/>
              <a:ext cx="959972" cy="196463"/>
            </a:xfrm>
            <a:custGeom>
              <a:avLst/>
              <a:gdLst>
                <a:gd name="connsiteX0" fmla="*/ 1074880 w 1074880"/>
                <a:gd name="connsiteY0" fmla="*/ 196463 h 196463"/>
                <a:gd name="connsiteX1" fmla="*/ 1053655 w 1074880"/>
                <a:gd name="connsiteY1" fmla="*/ 0 h 196463"/>
                <a:gd name="connsiteX2" fmla="*/ 86249 w 1074880"/>
                <a:gd name="connsiteY2" fmla="*/ 0 h 196463"/>
                <a:gd name="connsiteX3" fmla="*/ 0 w 1074880"/>
                <a:gd name="connsiteY3" fmla="*/ 196463 h 196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74880" h="196463">
                  <a:moveTo>
                    <a:pt x="1074880" y="196463"/>
                  </a:moveTo>
                  <a:lnTo>
                    <a:pt x="1053655" y="0"/>
                  </a:lnTo>
                  <a:lnTo>
                    <a:pt x="86249" y="0"/>
                  </a:lnTo>
                  <a:lnTo>
                    <a:pt x="0" y="196463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000"/>
                </a:gs>
                <a:gs pos="100000">
                  <a:srgbClr val="CC6600"/>
                </a:gs>
              </a:gsLst>
              <a:lin ang="5400000" scaled="1"/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4E406131-5231-AB17-3A42-4882DCBD2C17}"/>
                </a:ext>
              </a:extLst>
            </p:cNvPr>
            <p:cNvSpPr/>
            <p:nvPr/>
          </p:nvSpPr>
          <p:spPr bwMode="auto">
            <a:xfrm rot="5400000">
              <a:off x="1423636" y="3806200"/>
              <a:ext cx="1911345" cy="45719"/>
            </a:xfrm>
            <a:custGeom>
              <a:avLst/>
              <a:gdLst>
                <a:gd name="connsiteX0" fmla="*/ 0 w 1746603"/>
                <a:gd name="connsiteY0" fmla="*/ 1091870 h 1091870"/>
                <a:gd name="connsiteX1" fmla="*/ 1746603 w 1746603"/>
                <a:gd name="connsiteY1" fmla="*/ 1091870 h 1091870"/>
                <a:gd name="connsiteX2" fmla="*/ 1618581 w 1746603"/>
                <a:gd name="connsiteY2" fmla="*/ 0 h 1091870"/>
                <a:gd name="connsiteX3" fmla="*/ 23246 w 1746603"/>
                <a:gd name="connsiteY3" fmla="*/ 0 h 1091870"/>
                <a:gd name="connsiteX0" fmla="*/ 0 w 1746603"/>
                <a:gd name="connsiteY0" fmla="*/ 1091870 h 1091870"/>
                <a:gd name="connsiteX1" fmla="*/ 1746603 w 1746603"/>
                <a:gd name="connsiteY1" fmla="*/ 1091870 h 1091870"/>
                <a:gd name="connsiteX2" fmla="*/ 1711424 w 1746603"/>
                <a:gd name="connsiteY2" fmla="*/ 0 h 1091870"/>
                <a:gd name="connsiteX3" fmla="*/ 23246 w 1746603"/>
                <a:gd name="connsiteY3" fmla="*/ 0 h 1091870"/>
                <a:gd name="connsiteX4" fmla="*/ 0 w 1746603"/>
                <a:gd name="connsiteY4" fmla="*/ 1091870 h 1091870"/>
                <a:gd name="connsiteX0" fmla="*/ 0 w 1746603"/>
                <a:gd name="connsiteY0" fmla="*/ 1091870 h 1091870"/>
                <a:gd name="connsiteX1" fmla="*/ 1746603 w 1746603"/>
                <a:gd name="connsiteY1" fmla="*/ 1091870 h 1091870"/>
                <a:gd name="connsiteX2" fmla="*/ 1711424 w 1746603"/>
                <a:gd name="connsiteY2" fmla="*/ 0 h 1091870"/>
                <a:gd name="connsiteX3" fmla="*/ 11641 w 1746603"/>
                <a:gd name="connsiteY3" fmla="*/ 0 h 1091870"/>
                <a:gd name="connsiteX4" fmla="*/ 0 w 1746603"/>
                <a:gd name="connsiteY4" fmla="*/ 109187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6603" h="1091870">
                  <a:moveTo>
                    <a:pt x="0" y="1091870"/>
                  </a:moveTo>
                  <a:lnTo>
                    <a:pt x="1746603" y="1091870"/>
                  </a:lnTo>
                  <a:lnTo>
                    <a:pt x="1711424" y="0"/>
                  </a:lnTo>
                  <a:lnTo>
                    <a:pt x="11641" y="0"/>
                  </a:lnTo>
                  <a:lnTo>
                    <a:pt x="0" y="1091870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254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A0EC1BF7-5767-2AAB-95C4-8A020FCB2E37}"/>
              </a:ext>
            </a:extLst>
          </p:cNvPr>
          <p:cNvGrpSpPr/>
          <p:nvPr/>
        </p:nvGrpSpPr>
        <p:grpSpPr>
          <a:xfrm>
            <a:off x="6637690" y="1260224"/>
            <a:ext cx="2446499" cy="2276475"/>
            <a:chOff x="6637690" y="1260224"/>
            <a:chExt cx="2446499" cy="2276475"/>
          </a:xfrm>
        </p:grpSpPr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1A49A5F7-811B-8327-0F08-BD9CAE8B81D7}"/>
                </a:ext>
              </a:extLst>
            </p:cNvPr>
            <p:cNvGrpSpPr/>
            <p:nvPr/>
          </p:nvGrpSpPr>
          <p:grpSpPr>
            <a:xfrm>
              <a:off x="7802149" y="1260224"/>
              <a:ext cx="1282040" cy="2182257"/>
              <a:chOff x="740253" y="1899763"/>
              <a:chExt cx="1793727" cy="3053239"/>
            </a:xfrm>
          </p:grpSpPr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55E1FED2-9446-8535-D6B3-34E871FA2D2D}"/>
                  </a:ext>
                </a:extLst>
              </p:cNvPr>
              <p:cNvSpPr/>
              <p:nvPr/>
            </p:nvSpPr>
            <p:spPr bwMode="auto">
              <a:xfrm>
                <a:off x="752686" y="4556096"/>
                <a:ext cx="1768860" cy="396906"/>
              </a:xfrm>
              <a:custGeom>
                <a:avLst/>
                <a:gdLst>
                  <a:gd name="connsiteX0" fmla="*/ 0 w 1793728"/>
                  <a:gd name="connsiteY0" fmla="*/ 0 h 402486"/>
                  <a:gd name="connsiteX1" fmla="*/ 1225542 w 1793728"/>
                  <a:gd name="connsiteY1" fmla="*/ 143695 h 402486"/>
                  <a:gd name="connsiteX2" fmla="*/ 1227727 w 1793728"/>
                  <a:gd name="connsiteY2" fmla="*/ 143693 h 402486"/>
                  <a:gd name="connsiteX3" fmla="*/ 1793728 w 1793728"/>
                  <a:gd name="connsiteY3" fmla="*/ 2193 h 402486"/>
                  <a:gd name="connsiteX4" fmla="*/ 1793728 w 1793728"/>
                  <a:gd name="connsiteY4" fmla="*/ 253504 h 402486"/>
                  <a:gd name="connsiteX5" fmla="*/ 1197807 w 1793728"/>
                  <a:gd name="connsiteY5" fmla="*/ 402484 h 402486"/>
                  <a:gd name="connsiteX6" fmla="*/ 1195820 w 1793728"/>
                  <a:gd name="connsiteY6" fmla="*/ 402486 h 402486"/>
                  <a:gd name="connsiteX7" fmla="*/ 0 w 1793728"/>
                  <a:gd name="connsiteY7" fmla="*/ 262276 h 402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793728" h="402486">
                    <a:moveTo>
                      <a:pt x="0" y="0"/>
                    </a:moveTo>
                    <a:lnTo>
                      <a:pt x="1225542" y="143695"/>
                    </a:lnTo>
                    <a:lnTo>
                      <a:pt x="1227727" y="143693"/>
                    </a:lnTo>
                    <a:lnTo>
                      <a:pt x="1793728" y="2193"/>
                    </a:lnTo>
                    <a:lnTo>
                      <a:pt x="1793728" y="253504"/>
                    </a:lnTo>
                    <a:lnTo>
                      <a:pt x="1197807" y="402484"/>
                    </a:lnTo>
                    <a:lnTo>
                      <a:pt x="1195820" y="402486"/>
                    </a:lnTo>
                    <a:lnTo>
                      <a:pt x="0" y="262276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台形 42">
                <a:extLst>
                  <a:ext uri="{FF2B5EF4-FFF2-40B4-BE49-F238E27FC236}">
                    <a16:creationId xmlns:a16="http://schemas.microsoft.com/office/drawing/2014/main" id="{AFB8C953-BDED-D643-6F0B-B0F25D5536D4}"/>
                  </a:ext>
                </a:extLst>
              </p:cNvPr>
              <p:cNvSpPr/>
              <p:nvPr/>
            </p:nvSpPr>
            <p:spPr bwMode="auto">
              <a:xfrm rot="5400000">
                <a:off x="751319" y="3086503"/>
                <a:ext cx="2969402" cy="595921"/>
              </a:xfrm>
              <a:prstGeom prst="trapezoid">
                <a:avLst/>
              </a:prstGeom>
              <a:solidFill>
                <a:schemeClr val="bg1">
                  <a:lumMod val="75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4" name="台形 43">
                <a:extLst>
                  <a:ext uri="{FF2B5EF4-FFF2-40B4-BE49-F238E27FC236}">
                    <a16:creationId xmlns:a16="http://schemas.microsoft.com/office/drawing/2014/main" id="{237369B3-03E9-CB2D-5B26-EDBA142F6724}"/>
                  </a:ext>
                </a:extLst>
              </p:cNvPr>
              <p:cNvSpPr/>
              <p:nvPr/>
            </p:nvSpPr>
            <p:spPr bwMode="auto">
              <a:xfrm rot="5400000" flipV="1">
                <a:off x="-146538" y="2786556"/>
                <a:ext cx="2969402" cy="1195819"/>
              </a:xfrm>
              <a:prstGeom prst="trapezoid">
                <a:avLst>
                  <a:gd name="adj" fmla="val 11725"/>
                </a:avLst>
              </a:prstGeom>
              <a:solidFill>
                <a:schemeClr val="bg1">
                  <a:lumMod val="85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4569F9E7-774D-B289-EE88-4F8DB23A0972}"/>
                  </a:ext>
                </a:extLst>
              </p:cNvPr>
              <p:cNvSpPr/>
              <p:nvPr/>
            </p:nvSpPr>
            <p:spPr bwMode="auto">
              <a:xfrm rot="5400000" flipV="1">
                <a:off x="464865" y="3222971"/>
                <a:ext cx="1746603" cy="1091870"/>
              </a:xfrm>
              <a:custGeom>
                <a:avLst/>
                <a:gdLst>
                  <a:gd name="connsiteX0" fmla="*/ 0 w 1746603"/>
                  <a:gd name="connsiteY0" fmla="*/ 1091870 h 1091870"/>
                  <a:gd name="connsiteX1" fmla="*/ 1746603 w 1746603"/>
                  <a:gd name="connsiteY1" fmla="*/ 1091870 h 1091870"/>
                  <a:gd name="connsiteX2" fmla="*/ 1618581 w 1746603"/>
                  <a:gd name="connsiteY2" fmla="*/ 0 h 1091870"/>
                  <a:gd name="connsiteX3" fmla="*/ 23246 w 1746603"/>
                  <a:gd name="connsiteY3" fmla="*/ 0 h 10918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46603" h="1091870">
                    <a:moveTo>
                      <a:pt x="0" y="1091870"/>
                    </a:moveTo>
                    <a:lnTo>
                      <a:pt x="1746603" y="1091870"/>
                    </a:lnTo>
                    <a:lnTo>
                      <a:pt x="1618581" y="0"/>
                    </a:lnTo>
                    <a:lnTo>
                      <a:pt x="23246" y="0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ADD17CD7-6DB2-109A-0A85-B277815E0F06}"/>
                  </a:ext>
                </a:extLst>
              </p:cNvPr>
              <p:cNvSpPr/>
              <p:nvPr/>
            </p:nvSpPr>
            <p:spPr bwMode="auto">
              <a:xfrm rot="5400000" flipV="1">
                <a:off x="1129235" y="1620386"/>
                <a:ext cx="417862" cy="1091870"/>
              </a:xfrm>
              <a:custGeom>
                <a:avLst/>
                <a:gdLst>
                  <a:gd name="connsiteX0" fmla="*/ 0 w 417862"/>
                  <a:gd name="connsiteY0" fmla="*/ 1091870 h 1091870"/>
                  <a:gd name="connsiteX1" fmla="*/ 340088 w 417862"/>
                  <a:gd name="connsiteY1" fmla="*/ 1091870 h 1091870"/>
                  <a:gd name="connsiteX2" fmla="*/ 417862 w 417862"/>
                  <a:gd name="connsiteY2" fmla="*/ 0 h 1091870"/>
                  <a:gd name="connsiteX3" fmla="*/ 128022 w 417862"/>
                  <a:gd name="connsiteY3" fmla="*/ 0 h 1091870"/>
                  <a:gd name="connsiteX4" fmla="*/ 0 w 417862"/>
                  <a:gd name="connsiteY4" fmla="*/ 1091870 h 10918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17862" h="1091870">
                    <a:moveTo>
                      <a:pt x="0" y="1091870"/>
                    </a:moveTo>
                    <a:lnTo>
                      <a:pt x="340088" y="1091870"/>
                    </a:lnTo>
                    <a:lnTo>
                      <a:pt x="417862" y="0"/>
                    </a:lnTo>
                    <a:lnTo>
                      <a:pt x="128022" y="0"/>
                    </a:lnTo>
                    <a:lnTo>
                      <a:pt x="0" y="1091870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AD9B8D41-1278-CBEE-6731-9B89E26A07C5}"/>
                  </a:ext>
                </a:extLst>
              </p:cNvPr>
              <p:cNvSpPr/>
              <p:nvPr/>
            </p:nvSpPr>
            <p:spPr bwMode="auto">
              <a:xfrm rot="5400000" flipV="1">
                <a:off x="1088657" y="2067029"/>
                <a:ext cx="495046" cy="1091870"/>
              </a:xfrm>
              <a:custGeom>
                <a:avLst/>
                <a:gdLst>
                  <a:gd name="connsiteX0" fmla="*/ 0 w 495046"/>
                  <a:gd name="connsiteY0" fmla="*/ 1091870 h 1091870"/>
                  <a:gd name="connsiteX1" fmla="*/ 457786 w 495046"/>
                  <a:gd name="connsiteY1" fmla="*/ 1091870 h 1091870"/>
                  <a:gd name="connsiteX2" fmla="*/ 495046 w 495046"/>
                  <a:gd name="connsiteY2" fmla="*/ 0 h 1091870"/>
                  <a:gd name="connsiteX3" fmla="*/ 66919 w 495046"/>
                  <a:gd name="connsiteY3" fmla="*/ 0 h 1091870"/>
                  <a:gd name="connsiteX4" fmla="*/ 0 w 495046"/>
                  <a:gd name="connsiteY4" fmla="*/ 1091870 h 10918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5046" h="1091870">
                    <a:moveTo>
                      <a:pt x="0" y="1091870"/>
                    </a:moveTo>
                    <a:lnTo>
                      <a:pt x="457786" y="1091870"/>
                    </a:lnTo>
                    <a:lnTo>
                      <a:pt x="495046" y="0"/>
                    </a:lnTo>
                    <a:lnTo>
                      <a:pt x="66919" y="0"/>
                    </a:lnTo>
                    <a:lnTo>
                      <a:pt x="0" y="1091870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A5A32544-5127-8DEE-335D-FAB0E6BB5976}"/>
                  </a:ext>
                </a:extLst>
              </p:cNvPr>
              <p:cNvSpPr/>
              <p:nvPr/>
            </p:nvSpPr>
            <p:spPr bwMode="auto">
              <a:xfrm rot="5400000" flipV="1">
                <a:off x="1190911" y="1664606"/>
                <a:ext cx="290291" cy="1000612"/>
              </a:xfrm>
              <a:custGeom>
                <a:avLst/>
                <a:gdLst>
                  <a:gd name="connsiteX0" fmla="*/ 0 w 290291"/>
                  <a:gd name="connsiteY0" fmla="*/ 1000612 h 1000612"/>
                  <a:gd name="connsiteX1" fmla="*/ 219017 w 290291"/>
                  <a:gd name="connsiteY1" fmla="*/ 1000612 h 1000612"/>
                  <a:gd name="connsiteX2" fmla="*/ 290291 w 290291"/>
                  <a:gd name="connsiteY2" fmla="*/ 0 h 1000612"/>
                  <a:gd name="connsiteX3" fmla="*/ 117322 w 290291"/>
                  <a:gd name="connsiteY3" fmla="*/ 0 h 10006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0291" h="1000612">
                    <a:moveTo>
                      <a:pt x="0" y="1000612"/>
                    </a:moveTo>
                    <a:lnTo>
                      <a:pt x="219017" y="1000612"/>
                    </a:lnTo>
                    <a:lnTo>
                      <a:pt x="290291" y="0"/>
                    </a:lnTo>
                    <a:lnTo>
                      <a:pt x="117322" y="0"/>
                    </a:lnTo>
                    <a:close/>
                  </a:path>
                </a:pathLst>
              </a:custGeom>
              <a:solidFill>
                <a:schemeClr val="tx1"/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 dirty="0"/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15A377F6-D255-C19D-A15D-CD0821797B03}"/>
                  </a:ext>
                </a:extLst>
              </p:cNvPr>
              <p:cNvSpPr/>
              <p:nvPr/>
            </p:nvSpPr>
            <p:spPr bwMode="auto">
              <a:xfrm rot="5400000" flipV="1">
                <a:off x="894637" y="2474871"/>
                <a:ext cx="150087" cy="275482"/>
              </a:xfrm>
              <a:custGeom>
                <a:avLst/>
                <a:gdLst>
                  <a:gd name="connsiteX0" fmla="*/ 0 w 495046"/>
                  <a:gd name="connsiteY0" fmla="*/ 1091870 h 1091870"/>
                  <a:gd name="connsiteX1" fmla="*/ 457786 w 495046"/>
                  <a:gd name="connsiteY1" fmla="*/ 1091870 h 1091870"/>
                  <a:gd name="connsiteX2" fmla="*/ 495046 w 495046"/>
                  <a:gd name="connsiteY2" fmla="*/ 0 h 1091870"/>
                  <a:gd name="connsiteX3" fmla="*/ 66919 w 495046"/>
                  <a:gd name="connsiteY3" fmla="*/ 0 h 1091870"/>
                  <a:gd name="connsiteX4" fmla="*/ 0 w 495046"/>
                  <a:gd name="connsiteY4" fmla="*/ 1091870 h 10918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5046" h="1091870">
                    <a:moveTo>
                      <a:pt x="0" y="1091870"/>
                    </a:moveTo>
                    <a:lnTo>
                      <a:pt x="457786" y="1091870"/>
                    </a:lnTo>
                    <a:lnTo>
                      <a:pt x="495046" y="0"/>
                    </a:lnTo>
                    <a:lnTo>
                      <a:pt x="66919" y="0"/>
                    </a:lnTo>
                    <a:lnTo>
                      <a:pt x="0" y="1091870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8D13F5E7-2252-8C15-18A9-DE487F08FC05}"/>
                  </a:ext>
                </a:extLst>
              </p:cNvPr>
              <p:cNvSpPr/>
              <p:nvPr/>
            </p:nvSpPr>
            <p:spPr bwMode="auto">
              <a:xfrm rot="5400000" flipV="1">
                <a:off x="1198176" y="1657341"/>
                <a:ext cx="275760" cy="1000612"/>
              </a:xfrm>
              <a:custGeom>
                <a:avLst/>
                <a:gdLst>
                  <a:gd name="connsiteX0" fmla="*/ 0 w 290291"/>
                  <a:gd name="connsiteY0" fmla="*/ 1000612 h 1000612"/>
                  <a:gd name="connsiteX1" fmla="*/ 219017 w 290291"/>
                  <a:gd name="connsiteY1" fmla="*/ 1000612 h 1000612"/>
                  <a:gd name="connsiteX2" fmla="*/ 290291 w 290291"/>
                  <a:gd name="connsiteY2" fmla="*/ 0 h 1000612"/>
                  <a:gd name="connsiteX3" fmla="*/ 117322 w 290291"/>
                  <a:gd name="connsiteY3" fmla="*/ 0 h 1000612"/>
                  <a:gd name="connsiteX0" fmla="*/ 0 w 290291"/>
                  <a:gd name="connsiteY0" fmla="*/ 1000612 h 1000612"/>
                  <a:gd name="connsiteX1" fmla="*/ 219017 w 290291"/>
                  <a:gd name="connsiteY1" fmla="*/ 1000612 h 1000612"/>
                  <a:gd name="connsiteX2" fmla="*/ 275760 w 290291"/>
                  <a:gd name="connsiteY2" fmla="*/ 149891 h 1000612"/>
                  <a:gd name="connsiteX3" fmla="*/ 290291 w 290291"/>
                  <a:gd name="connsiteY3" fmla="*/ 0 h 1000612"/>
                  <a:gd name="connsiteX4" fmla="*/ 117322 w 290291"/>
                  <a:gd name="connsiteY4" fmla="*/ 0 h 1000612"/>
                  <a:gd name="connsiteX5" fmla="*/ 0 w 290291"/>
                  <a:gd name="connsiteY5" fmla="*/ 1000612 h 1000612"/>
                  <a:gd name="connsiteX0" fmla="*/ 0 w 275760"/>
                  <a:gd name="connsiteY0" fmla="*/ 1000612 h 1000612"/>
                  <a:gd name="connsiteX1" fmla="*/ 219017 w 275760"/>
                  <a:gd name="connsiteY1" fmla="*/ 1000612 h 1000612"/>
                  <a:gd name="connsiteX2" fmla="*/ 275760 w 275760"/>
                  <a:gd name="connsiteY2" fmla="*/ 149891 h 1000612"/>
                  <a:gd name="connsiteX3" fmla="*/ 117322 w 275760"/>
                  <a:gd name="connsiteY3" fmla="*/ 0 h 1000612"/>
                  <a:gd name="connsiteX4" fmla="*/ 0 w 275760"/>
                  <a:gd name="connsiteY4" fmla="*/ 1000612 h 1000612"/>
                  <a:gd name="connsiteX0" fmla="*/ 0 w 275760"/>
                  <a:gd name="connsiteY0" fmla="*/ 1000612 h 1000612"/>
                  <a:gd name="connsiteX1" fmla="*/ 219017 w 275760"/>
                  <a:gd name="connsiteY1" fmla="*/ 1000612 h 1000612"/>
                  <a:gd name="connsiteX2" fmla="*/ 275760 w 275760"/>
                  <a:gd name="connsiteY2" fmla="*/ 149891 h 1000612"/>
                  <a:gd name="connsiteX3" fmla="*/ 218610 w 275760"/>
                  <a:gd name="connsiteY3" fmla="*/ 49877 h 1000612"/>
                  <a:gd name="connsiteX4" fmla="*/ 117322 w 275760"/>
                  <a:gd name="connsiteY4" fmla="*/ 0 h 1000612"/>
                  <a:gd name="connsiteX5" fmla="*/ 0 w 275760"/>
                  <a:gd name="connsiteY5" fmla="*/ 1000612 h 1000612"/>
                  <a:gd name="connsiteX0" fmla="*/ 0 w 275760"/>
                  <a:gd name="connsiteY0" fmla="*/ 1000612 h 1000612"/>
                  <a:gd name="connsiteX1" fmla="*/ 219017 w 275760"/>
                  <a:gd name="connsiteY1" fmla="*/ 1000612 h 1000612"/>
                  <a:gd name="connsiteX2" fmla="*/ 275760 w 275760"/>
                  <a:gd name="connsiteY2" fmla="*/ 149891 h 1000612"/>
                  <a:gd name="connsiteX3" fmla="*/ 218610 w 275760"/>
                  <a:gd name="connsiteY3" fmla="*/ 49877 h 1000612"/>
                  <a:gd name="connsiteX4" fmla="*/ 117322 w 275760"/>
                  <a:gd name="connsiteY4" fmla="*/ 0 h 1000612"/>
                  <a:gd name="connsiteX5" fmla="*/ 0 w 275760"/>
                  <a:gd name="connsiteY5" fmla="*/ 1000612 h 10006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75760" h="1000612">
                    <a:moveTo>
                      <a:pt x="0" y="1000612"/>
                    </a:moveTo>
                    <a:lnTo>
                      <a:pt x="219017" y="1000612"/>
                    </a:lnTo>
                    <a:lnTo>
                      <a:pt x="275760" y="149891"/>
                    </a:lnTo>
                    <a:lnTo>
                      <a:pt x="218610" y="49877"/>
                    </a:lnTo>
                    <a:lnTo>
                      <a:pt x="117322" y="0"/>
                    </a:lnTo>
                    <a:lnTo>
                      <a:pt x="0" y="100061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 dirty="0"/>
              </a:p>
            </p:txBody>
          </p:sp>
          <p:sp>
            <p:nvSpPr>
              <p:cNvPr id="51" name="楕円 50">
                <a:extLst>
                  <a:ext uri="{FF2B5EF4-FFF2-40B4-BE49-F238E27FC236}">
                    <a16:creationId xmlns:a16="http://schemas.microsoft.com/office/drawing/2014/main" id="{D25F501F-1627-0D1F-F8E4-19447FCE81C8}"/>
                  </a:ext>
                </a:extLst>
              </p:cNvPr>
              <p:cNvSpPr/>
              <p:nvPr/>
            </p:nvSpPr>
            <p:spPr bwMode="auto">
              <a:xfrm>
                <a:off x="853707" y="2590802"/>
                <a:ext cx="46208" cy="62670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309D35C7-14D5-F50F-47E4-88B4D6ACE662}"/>
                  </a:ext>
                </a:extLst>
              </p:cNvPr>
              <p:cNvSpPr/>
              <p:nvPr/>
            </p:nvSpPr>
            <p:spPr bwMode="auto">
              <a:xfrm rot="5400000" flipV="1">
                <a:off x="1162863" y="3591143"/>
                <a:ext cx="1911345" cy="475826"/>
              </a:xfrm>
              <a:custGeom>
                <a:avLst/>
                <a:gdLst>
                  <a:gd name="connsiteX0" fmla="*/ 0 w 1746603"/>
                  <a:gd name="connsiteY0" fmla="*/ 1091870 h 1091870"/>
                  <a:gd name="connsiteX1" fmla="*/ 1746603 w 1746603"/>
                  <a:gd name="connsiteY1" fmla="*/ 1091870 h 1091870"/>
                  <a:gd name="connsiteX2" fmla="*/ 1618581 w 1746603"/>
                  <a:gd name="connsiteY2" fmla="*/ 0 h 1091870"/>
                  <a:gd name="connsiteX3" fmla="*/ 23246 w 1746603"/>
                  <a:gd name="connsiteY3" fmla="*/ 0 h 10918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746603" h="1091870">
                    <a:moveTo>
                      <a:pt x="0" y="1091870"/>
                    </a:moveTo>
                    <a:lnTo>
                      <a:pt x="1746603" y="1091870"/>
                    </a:lnTo>
                    <a:lnTo>
                      <a:pt x="1618581" y="0"/>
                    </a:lnTo>
                    <a:lnTo>
                      <a:pt x="23246" y="0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F63DF0DA-11D5-D43F-1A08-D33ADD74D66E}"/>
                  </a:ext>
                </a:extLst>
              </p:cNvPr>
              <p:cNvSpPr/>
              <p:nvPr/>
            </p:nvSpPr>
            <p:spPr bwMode="auto">
              <a:xfrm rot="5400000">
                <a:off x="1423636" y="3806200"/>
                <a:ext cx="1911345" cy="45719"/>
              </a:xfrm>
              <a:custGeom>
                <a:avLst/>
                <a:gdLst>
                  <a:gd name="connsiteX0" fmla="*/ 0 w 1746603"/>
                  <a:gd name="connsiteY0" fmla="*/ 1091870 h 1091870"/>
                  <a:gd name="connsiteX1" fmla="*/ 1746603 w 1746603"/>
                  <a:gd name="connsiteY1" fmla="*/ 1091870 h 1091870"/>
                  <a:gd name="connsiteX2" fmla="*/ 1618581 w 1746603"/>
                  <a:gd name="connsiteY2" fmla="*/ 0 h 1091870"/>
                  <a:gd name="connsiteX3" fmla="*/ 23246 w 1746603"/>
                  <a:gd name="connsiteY3" fmla="*/ 0 h 1091870"/>
                  <a:gd name="connsiteX0" fmla="*/ 0 w 1746603"/>
                  <a:gd name="connsiteY0" fmla="*/ 1091870 h 1091870"/>
                  <a:gd name="connsiteX1" fmla="*/ 1746603 w 1746603"/>
                  <a:gd name="connsiteY1" fmla="*/ 1091870 h 1091870"/>
                  <a:gd name="connsiteX2" fmla="*/ 1711424 w 1746603"/>
                  <a:gd name="connsiteY2" fmla="*/ 0 h 1091870"/>
                  <a:gd name="connsiteX3" fmla="*/ 23246 w 1746603"/>
                  <a:gd name="connsiteY3" fmla="*/ 0 h 1091870"/>
                  <a:gd name="connsiteX4" fmla="*/ 0 w 1746603"/>
                  <a:gd name="connsiteY4" fmla="*/ 1091870 h 1091870"/>
                  <a:gd name="connsiteX0" fmla="*/ 0 w 1746603"/>
                  <a:gd name="connsiteY0" fmla="*/ 1091870 h 1091870"/>
                  <a:gd name="connsiteX1" fmla="*/ 1746603 w 1746603"/>
                  <a:gd name="connsiteY1" fmla="*/ 1091870 h 1091870"/>
                  <a:gd name="connsiteX2" fmla="*/ 1711424 w 1746603"/>
                  <a:gd name="connsiteY2" fmla="*/ 0 h 1091870"/>
                  <a:gd name="connsiteX3" fmla="*/ 11641 w 1746603"/>
                  <a:gd name="connsiteY3" fmla="*/ 0 h 1091870"/>
                  <a:gd name="connsiteX4" fmla="*/ 0 w 1746603"/>
                  <a:gd name="connsiteY4" fmla="*/ 1091870 h 10918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46603" h="1091870">
                    <a:moveTo>
                      <a:pt x="0" y="1091870"/>
                    </a:moveTo>
                    <a:lnTo>
                      <a:pt x="1746603" y="1091870"/>
                    </a:lnTo>
                    <a:lnTo>
                      <a:pt x="1711424" y="0"/>
                    </a:lnTo>
                    <a:lnTo>
                      <a:pt x="11641" y="0"/>
                    </a:lnTo>
                    <a:lnTo>
                      <a:pt x="0" y="1091870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54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0354A863-A4FA-1B0A-C6C5-41643A9DACC5}"/>
                </a:ext>
              </a:extLst>
            </p:cNvPr>
            <p:cNvGrpSpPr/>
            <p:nvPr/>
          </p:nvGrpSpPr>
          <p:grpSpPr>
            <a:xfrm flipH="1">
              <a:off x="6637690" y="1260224"/>
              <a:ext cx="1866900" cy="2276475"/>
              <a:chOff x="6257925" y="363538"/>
              <a:chExt cx="1866900" cy="2276475"/>
            </a:xfrm>
          </p:grpSpPr>
          <p:sp>
            <p:nvSpPr>
              <p:cNvPr id="38" name="Freeform 11">
                <a:extLst>
                  <a:ext uri="{FF2B5EF4-FFF2-40B4-BE49-F238E27FC236}">
                    <a16:creationId xmlns:a16="http://schemas.microsoft.com/office/drawing/2014/main" id="{4325169A-4F76-DDCB-CA8C-DFBCD7A97B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53225" y="1136651"/>
                <a:ext cx="165100" cy="217488"/>
              </a:xfrm>
              <a:custGeom>
                <a:avLst/>
                <a:gdLst>
                  <a:gd name="T0" fmla="*/ 66 w 66"/>
                  <a:gd name="T1" fmla="*/ 0 h 87"/>
                  <a:gd name="T2" fmla="*/ 31 w 66"/>
                  <a:gd name="T3" fmla="*/ 10 h 87"/>
                  <a:gd name="T4" fmla="*/ 9 w 66"/>
                  <a:gd name="T5" fmla="*/ 32 h 87"/>
                  <a:gd name="T6" fmla="*/ 13 w 66"/>
                  <a:gd name="T7" fmla="*/ 45 h 87"/>
                  <a:gd name="T8" fmla="*/ 22 w 66"/>
                  <a:gd name="T9" fmla="*/ 41 h 87"/>
                  <a:gd name="T10" fmla="*/ 20 w 66"/>
                  <a:gd name="T11" fmla="*/ 49 h 87"/>
                  <a:gd name="T12" fmla="*/ 16 w 66"/>
                  <a:gd name="T13" fmla="*/ 66 h 87"/>
                  <a:gd name="T14" fmla="*/ 9 w 66"/>
                  <a:gd name="T15" fmla="*/ 75 h 87"/>
                  <a:gd name="T16" fmla="*/ 3 w 66"/>
                  <a:gd name="T17" fmla="*/ 84 h 87"/>
                  <a:gd name="T18" fmla="*/ 24 w 66"/>
                  <a:gd name="T19" fmla="*/ 82 h 87"/>
                  <a:gd name="T20" fmla="*/ 24 w 66"/>
                  <a:gd name="T21" fmla="*/ 86 h 87"/>
                  <a:gd name="T22" fmla="*/ 42 w 66"/>
                  <a:gd name="T23" fmla="*/ 86 h 87"/>
                  <a:gd name="T24" fmla="*/ 53 w 66"/>
                  <a:gd name="T25" fmla="*/ 79 h 87"/>
                  <a:gd name="T26" fmla="*/ 66 w 66"/>
                  <a:gd name="T27" fmla="*/ 54 h 87"/>
                  <a:gd name="T28" fmla="*/ 66 w 66"/>
                  <a:gd name="T29" fmla="*/ 0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66" h="87">
                    <a:moveTo>
                      <a:pt x="66" y="0"/>
                    </a:moveTo>
                    <a:cubicBezTo>
                      <a:pt x="66" y="0"/>
                      <a:pt x="36" y="9"/>
                      <a:pt x="31" y="10"/>
                    </a:cubicBezTo>
                    <a:cubicBezTo>
                      <a:pt x="26" y="10"/>
                      <a:pt x="9" y="32"/>
                      <a:pt x="9" y="32"/>
                    </a:cubicBezTo>
                    <a:cubicBezTo>
                      <a:pt x="9" y="32"/>
                      <a:pt x="6" y="47"/>
                      <a:pt x="13" y="45"/>
                    </a:cubicBezTo>
                    <a:cubicBezTo>
                      <a:pt x="20" y="43"/>
                      <a:pt x="22" y="41"/>
                      <a:pt x="22" y="41"/>
                    </a:cubicBezTo>
                    <a:cubicBezTo>
                      <a:pt x="22" y="41"/>
                      <a:pt x="20" y="47"/>
                      <a:pt x="20" y="49"/>
                    </a:cubicBezTo>
                    <a:cubicBezTo>
                      <a:pt x="20" y="50"/>
                      <a:pt x="16" y="66"/>
                      <a:pt x="16" y="66"/>
                    </a:cubicBezTo>
                    <a:cubicBezTo>
                      <a:pt x="9" y="75"/>
                      <a:pt x="9" y="75"/>
                      <a:pt x="9" y="75"/>
                    </a:cubicBezTo>
                    <a:cubicBezTo>
                      <a:pt x="9" y="75"/>
                      <a:pt x="0" y="83"/>
                      <a:pt x="3" y="84"/>
                    </a:cubicBezTo>
                    <a:cubicBezTo>
                      <a:pt x="7" y="86"/>
                      <a:pt x="24" y="82"/>
                      <a:pt x="24" y="82"/>
                    </a:cubicBezTo>
                    <a:cubicBezTo>
                      <a:pt x="24" y="82"/>
                      <a:pt x="22" y="85"/>
                      <a:pt x="24" y="86"/>
                    </a:cubicBezTo>
                    <a:cubicBezTo>
                      <a:pt x="26" y="87"/>
                      <a:pt x="41" y="87"/>
                      <a:pt x="42" y="86"/>
                    </a:cubicBezTo>
                    <a:cubicBezTo>
                      <a:pt x="44" y="85"/>
                      <a:pt x="53" y="80"/>
                      <a:pt x="53" y="79"/>
                    </a:cubicBezTo>
                    <a:cubicBezTo>
                      <a:pt x="54" y="77"/>
                      <a:pt x="66" y="54"/>
                      <a:pt x="66" y="54"/>
                    </a:cubicBezTo>
                    <a:lnTo>
                      <a:pt x="66" y="0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9" name="Freeform 12">
                <a:extLst>
                  <a:ext uri="{FF2B5EF4-FFF2-40B4-BE49-F238E27FC236}">
                    <a16:creationId xmlns:a16="http://schemas.microsoft.com/office/drawing/2014/main" id="{B4EA90C8-65BC-5399-FB89-6F965BF034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57925" y="1114426"/>
                <a:ext cx="660400" cy="241300"/>
              </a:xfrm>
              <a:custGeom>
                <a:avLst/>
                <a:gdLst>
                  <a:gd name="T0" fmla="*/ 416 w 416"/>
                  <a:gd name="T1" fmla="*/ 0 h 152"/>
                  <a:gd name="T2" fmla="*/ 416 w 416"/>
                  <a:gd name="T3" fmla="*/ 115 h 152"/>
                  <a:gd name="T4" fmla="*/ 238 w 416"/>
                  <a:gd name="T5" fmla="*/ 152 h 152"/>
                  <a:gd name="T6" fmla="*/ 0 w 416"/>
                  <a:gd name="T7" fmla="*/ 146 h 152"/>
                  <a:gd name="T8" fmla="*/ 0 w 416"/>
                  <a:gd name="T9" fmla="*/ 41 h 152"/>
                  <a:gd name="T10" fmla="*/ 122 w 416"/>
                  <a:gd name="T11" fmla="*/ 3 h 152"/>
                  <a:gd name="T12" fmla="*/ 416 w 416"/>
                  <a:gd name="T13" fmla="*/ 0 h 1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16" h="152">
                    <a:moveTo>
                      <a:pt x="416" y="0"/>
                    </a:moveTo>
                    <a:lnTo>
                      <a:pt x="416" y="115"/>
                    </a:lnTo>
                    <a:lnTo>
                      <a:pt x="238" y="152"/>
                    </a:lnTo>
                    <a:lnTo>
                      <a:pt x="0" y="146"/>
                    </a:lnTo>
                    <a:lnTo>
                      <a:pt x="0" y="41"/>
                    </a:lnTo>
                    <a:lnTo>
                      <a:pt x="122" y="3"/>
                    </a:lnTo>
                    <a:lnTo>
                      <a:pt x="416" y="0"/>
                    </a:lnTo>
                    <a:close/>
                  </a:path>
                </a:pathLst>
              </a:custGeom>
              <a:solidFill>
                <a:srgbClr val="CC99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0" name="Freeform 13">
                <a:extLst>
                  <a:ext uri="{FF2B5EF4-FFF2-40B4-BE49-F238E27FC236}">
                    <a16:creationId xmlns:a16="http://schemas.microsoft.com/office/drawing/2014/main" id="{F986D779-0ABF-E3DC-564D-84E20DC482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70625" y="379413"/>
                <a:ext cx="1854200" cy="2260600"/>
              </a:xfrm>
              <a:custGeom>
                <a:avLst/>
                <a:gdLst>
                  <a:gd name="T0" fmla="*/ 296 w 744"/>
                  <a:gd name="T1" fmla="*/ 1 h 907"/>
                  <a:gd name="T2" fmla="*/ 246 w 744"/>
                  <a:gd name="T3" fmla="*/ 36 h 907"/>
                  <a:gd name="T4" fmla="*/ 229 w 744"/>
                  <a:gd name="T5" fmla="*/ 61 h 907"/>
                  <a:gd name="T6" fmla="*/ 231 w 744"/>
                  <a:gd name="T7" fmla="*/ 85 h 907"/>
                  <a:gd name="T8" fmla="*/ 229 w 744"/>
                  <a:gd name="T9" fmla="*/ 128 h 907"/>
                  <a:gd name="T10" fmla="*/ 188 w 744"/>
                  <a:gd name="T11" fmla="*/ 174 h 907"/>
                  <a:gd name="T12" fmla="*/ 166 w 744"/>
                  <a:gd name="T13" fmla="*/ 202 h 907"/>
                  <a:gd name="T14" fmla="*/ 119 w 744"/>
                  <a:gd name="T15" fmla="*/ 228 h 907"/>
                  <a:gd name="T16" fmla="*/ 101 w 744"/>
                  <a:gd name="T17" fmla="*/ 243 h 907"/>
                  <a:gd name="T18" fmla="*/ 23 w 744"/>
                  <a:gd name="T19" fmla="*/ 286 h 907"/>
                  <a:gd name="T20" fmla="*/ 10 w 744"/>
                  <a:gd name="T21" fmla="*/ 316 h 907"/>
                  <a:gd name="T22" fmla="*/ 8 w 744"/>
                  <a:gd name="T23" fmla="*/ 360 h 907"/>
                  <a:gd name="T24" fmla="*/ 12 w 744"/>
                  <a:gd name="T25" fmla="*/ 386 h 907"/>
                  <a:gd name="T26" fmla="*/ 38 w 744"/>
                  <a:gd name="T27" fmla="*/ 392 h 907"/>
                  <a:gd name="T28" fmla="*/ 40 w 744"/>
                  <a:gd name="T29" fmla="*/ 379 h 907"/>
                  <a:gd name="T30" fmla="*/ 45 w 744"/>
                  <a:gd name="T31" fmla="*/ 368 h 907"/>
                  <a:gd name="T32" fmla="*/ 58 w 744"/>
                  <a:gd name="T33" fmla="*/ 355 h 907"/>
                  <a:gd name="T34" fmla="*/ 214 w 744"/>
                  <a:gd name="T35" fmla="*/ 295 h 907"/>
                  <a:gd name="T36" fmla="*/ 279 w 744"/>
                  <a:gd name="T37" fmla="*/ 291 h 907"/>
                  <a:gd name="T38" fmla="*/ 260 w 744"/>
                  <a:gd name="T39" fmla="*/ 306 h 907"/>
                  <a:gd name="T40" fmla="*/ 273 w 744"/>
                  <a:gd name="T41" fmla="*/ 351 h 907"/>
                  <a:gd name="T42" fmla="*/ 303 w 744"/>
                  <a:gd name="T43" fmla="*/ 360 h 907"/>
                  <a:gd name="T44" fmla="*/ 333 w 744"/>
                  <a:gd name="T45" fmla="*/ 370 h 907"/>
                  <a:gd name="T46" fmla="*/ 318 w 744"/>
                  <a:gd name="T47" fmla="*/ 401 h 907"/>
                  <a:gd name="T48" fmla="*/ 303 w 744"/>
                  <a:gd name="T49" fmla="*/ 403 h 907"/>
                  <a:gd name="T50" fmla="*/ 158 w 744"/>
                  <a:gd name="T51" fmla="*/ 442 h 907"/>
                  <a:gd name="T52" fmla="*/ 129 w 744"/>
                  <a:gd name="T53" fmla="*/ 520 h 907"/>
                  <a:gd name="T54" fmla="*/ 203 w 744"/>
                  <a:gd name="T55" fmla="*/ 744 h 907"/>
                  <a:gd name="T56" fmla="*/ 220 w 744"/>
                  <a:gd name="T57" fmla="*/ 803 h 907"/>
                  <a:gd name="T58" fmla="*/ 168 w 744"/>
                  <a:gd name="T59" fmla="*/ 822 h 907"/>
                  <a:gd name="T60" fmla="*/ 177 w 744"/>
                  <a:gd name="T61" fmla="*/ 855 h 907"/>
                  <a:gd name="T62" fmla="*/ 353 w 744"/>
                  <a:gd name="T63" fmla="*/ 859 h 907"/>
                  <a:gd name="T64" fmla="*/ 375 w 744"/>
                  <a:gd name="T65" fmla="*/ 824 h 907"/>
                  <a:gd name="T66" fmla="*/ 370 w 744"/>
                  <a:gd name="T67" fmla="*/ 779 h 907"/>
                  <a:gd name="T68" fmla="*/ 316 w 744"/>
                  <a:gd name="T69" fmla="*/ 641 h 907"/>
                  <a:gd name="T70" fmla="*/ 362 w 744"/>
                  <a:gd name="T71" fmla="*/ 587 h 907"/>
                  <a:gd name="T72" fmla="*/ 409 w 744"/>
                  <a:gd name="T73" fmla="*/ 755 h 907"/>
                  <a:gd name="T74" fmla="*/ 452 w 744"/>
                  <a:gd name="T75" fmla="*/ 816 h 907"/>
                  <a:gd name="T76" fmla="*/ 617 w 744"/>
                  <a:gd name="T77" fmla="*/ 820 h 907"/>
                  <a:gd name="T78" fmla="*/ 665 w 744"/>
                  <a:gd name="T79" fmla="*/ 885 h 907"/>
                  <a:gd name="T80" fmla="*/ 743 w 744"/>
                  <a:gd name="T81" fmla="*/ 803 h 907"/>
                  <a:gd name="T82" fmla="*/ 708 w 744"/>
                  <a:gd name="T83" fmla="*/ 684 h 907"/>
                  <a:gd name="T84" fmla="*/ 663 w 744"/>
                  <a:gd name="T85" fmla="*/ 667 h 907"/>
                  <a:gd name="T86" fmla="*/ 565 w 744"/>
                  <a:gd name="T87" fmla="*/ 684 h 907"/>
                  <a:gd name="T88" fmla="*/ 687 w 744"/>
                  <a:gd name="T89" fmla="*/ 444 h 907"/>
                  <a:gd name="T90" fmla="*/ 685 w 744"/>
                  <a:gd name="T91" fmla="*/ 398 h 907"/>
                  <a:gd name="T92" fmla="*/ 695 w 744"/>
                  <a:gd name="T93" fmla="*/ 360 h 907"/>
                  <a:gd name="T94" fmla="*/ 585 w 744"/>
                  <a:gd name="T95" fmla="*/ 204 h 907"/>
                  <a:gd name="T96" fmla="*/ 478 w 744"/>
                  <a:gd name="T97" fmla="*/ 129 h 907"/>
                  <a:gd name="T98" fmla="*/ 418 w 744"/>
                  <a:gd name="T99" fmla="*/ 109 h 907"/>
                  <a:gd name="T100" fmla="*/ 392 w 744"/>
                  <a:gd name="T101" fmla="*/ 59 h 907"/>
                  <a:gd name="T102" fmla="*/ 355 w 744"/>
                  <a:gd name="T103" fmla="*/ 10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744" h="907">
                    <a:moveTo>
                      <a:pt x="325" y="5"/>
                    </a:moveTo>
                    <a:cubicBezTo>
                      <a:pt x="325" y="5"/>
                      <a:pt x="301" y="0"/>
                      <a:pt x="296" y="1"/>
                    </a:cubicBezTo>
                    <a:cubicBezTo>
                      <a:pt x="290" y="2"/>
                      <a:pt x="259" y="19"/>
                      <a:pt x="259" y="20"/>
                    </a:cubicBezTo>
                    <a:cubicBezTo>
                      <a:pt x="258" y="20"/>
                      <a:pt x="246" y="33"/>
                      <a:pt x="246" y="36"/>
                    </a:cubicBezTo>
                    <a:cubicBezTo>
                      <a:pt x="245" y="40"/>
                      <a:pt x="240" y="50"/>
                      <a:pt x="238" y="51"/>
                    </a:cubicBezTo>
                    <a:cubicBezTo>
                      <a:pt x="236" y="53"/>
                      <a:pt x="229" y="56"/>
                      <a:pt x="229" y="61"/>
                    </a:cubicBezTo>
                    <a:cubicBezTo>
                      <a:pt x="229" y="66"/>
                      <a:pt x="229" y="74"/>
                      <a:pt x="229" y="74"/>
                    </a:cubicBezTo>
                    <a:cubicBezTo>
                      <a:pt x="229" y="74"/>
                      <a:pt x="231" y="84"/>
                      <a:pt x="231" y="85"/>
                    </a:cubicBezTo>
                    <a:cubicBezTo>
                      <a:pt x="230" y="85"/>
                      <a:pt x="232" y="107"/>
                      <a:pt x="231" y="109"/>
                    </a:cubicBezTo>
                    <a:cubicBezTo>
                      <a:pt x="230" y="111"/>
                      <a:pt x="229" y="125"/>
                      <a:pt x="229" y="128"/>
                    </a:cubicBezTo>
                    <a:cubicBezTo>
                      <a:pt x="229" y="131"/>
                      <a:pt x="229" y="146"/>
                      <a:pt x="229" y="146"/>
                    </a:cubicBezTo>
                    <a:cubicBezTo>
                      <a:pt x="229" y="146"/>
                      <a:pt x="190" y="172"/>
                      <a:pt x="188" y="174"/>
                    </a:cubicBezTo>
                    <a:cubicBezTo>
                      <a:pt x="186" y="176"/>
                      <a:pt x="182" y="183"/>
                      <a:pt x="181" y="185"/>
                    </a:cubicBezTo>
                    <a:cubicBezTo>
                      <a:pt x="179" y="188"/>
                      <a:pt x="169" y="200"/>
                      <a:pt x="166" y="202"/>
                    </a:cubicBezTo>
                    <a:cubicBezTo>
                      <a:pt x="162" y="204"/>
                      <a:pt x="153" y="214"/>
                      <a:pt x="151" y="215"/>
                    </a:cubicBezTo>
                    <a:cubicBezTo>
                      <a:pt x="148" y="216"/>
                      <a:pt x="119" y="228"/>
                      <a:pt x="119" y="228"/>
                    </a:cubicBezTo>
                    <a:cubicBezTo>
                      <a:pt x="119" y="228"/>
                      <a:pt x="112" y="225"/>
                      <a:pt x="108" y="232"/>
                    </a:cubicBezTo>
                    <a:cubicBezTo>
                      <a:pt x="104" y="239"/>
                      <a:pt x="101" y="243"/>
                      <a:pt x="101" y="243"/>
                    </a:cubicBezTo>
                    <a:cubicBezTo>
                      <a:pt x="101" y="243"/>
                      <a:pt x="57" y="263"/>
                      <a:pt x="53" y="265"/>
                    </a:cubicBezTo>
                    <a:cubicBezTo>
                      <a:pt x="48" y="268"/>
                      <a:pt x="23" y="285"/>
                      <a:pt x="23" y="286"/>
                    </a:cubicBezTo>
                    <a:cubicBezTo>
                      <a:pt x="23" y="287"/>
                      <a:pt x="19" y="299"/>
                      <a:pt x="19" y="299"/>
                    </a:cubicBezTo>
                    <a:cubicBezTo>
                      <a:pt x="19" y="299"/>
                      <a:pt x="11" y="313"/>
                      <a:pt x="10" y="316"/>
                    </a:cubicBezTo>
                    <a:cubicBezTo>
                      <a:pt x="9" y="318"/>
                      <a:pt x="5" y="333"/>
                      <a:pt x="2" y="340"/>
                    </a:cubicBezTo>
                    <a:cubicBezTo>
                      <a:pt x="0" y="347"/>
                      <a:pt x="8" y="357"/>
                      <a:pt x="8" y="360"/>
                    </a:cubicBezTo>
                    <a:cubicBezTo>
                      <a:pt x="8" y="363"/>
                      <a:pt x="4" y="380"/>
                      <a:pt x="4" y="381"/>
                    </a:cubicBezTo>
                    <a:cubicBezTo>
                      <a:pt x="4" y="382"/>
                      <a:pt x="12" y="386"/>
                      <a:pt x="12" y="386"/>
                    </a:cubicBezTo>
                    <a:cubicBezTo>
                      <a:pt x="12" y="386"/>
                      <a:pt x="10" y="389"/>
                      <a:pt x="15" y="390"/>
                    </a:cubicBezTo>
                    <a:cubicBezTo>
                      <a:pt x="20" y="392"/>
                      <a:pt x="38" y="392"/>
                      <a:pt x="38" y="392"/>
                    </a:cubicBezTo>
                    <a:cubicBezTo>
                      <a:pt x="38" y="392"/>
                      <a:pt x="47" y="394"/>
                      <a:pt x="47" y="390"/>
                    </a:cubicBezTo>
                    <a:cubicBezTo>
                      <a:pt x="47" y="386"/>
                      <a:pt x="41" y="380"/>
                      <a:pt x="40" y="379"/>
                    </a:cubicBezTo>
                    <a:cubicBezTo>
                      <a:pt x="38" y="378"/>
                      <a:pt x="38" y="374"/>
                      <a:pt x="40" y="373"/>
                    </a:cubicBezTo>
                    <a:cubicBezTo>
                      <a:pt x="41" y="373"/>
                      <a:pt x="42" y="372"/>
                      <a:pt x="45" y="368"/>
                    </a:cubicBezTo>
                    <a:cubicBezTo>
                      <a:pt x="48" y="364"/>
                      <a:pt x="53" y="351"/>
                      <a:pt x="53" y="351"/>
                    </a:cubicBezTo>
                    <a:cubicBezTo>
                      <a:pt x="58" y="355"/>
                      <a:pt x="58" y="355"/>
                      <a:pt x="58" y="355"/>
                    </a:cubicBezTo>
                    <a:cubicBezTo>
                      <a:pt x="105" y="330"/>
                      <a:pt x="105" y="330"/>
                      <a:pt x="105" y="330"/>
                    </a:cubicBezTo>
                    <a:cubicBezTo>
                      <a:pt x="105" y="330"/>
                      <a:pt x="214" y="295"/>
                      <a:pt x="214" y="295"/>
                    </a:cubicBezTo>
                    <a:cubicBezTo>
                      <a:pt x="270" y="271"/>
                      <a:pt x="270" y="271"/>
                      <a:pt x="270" y="271"/>
                    </a:cubicBezTo>
                    <a:cubicBezTo>
                      <a:pt x="279" y="291"/>
                      <a:pt x="279" y="291"/>
                      <a:pt x="279" y="291"/>
                    </a:cubicBezTo>
                    <a:cubicBezTo>
                      <a:pt x="285" y="306"/>
                      <a:pt x="285" y="306"/>
                      <a:pt x="285" y="306"/>
                    </a:cubicBezTo>
                    <a:cubicBezTo>
                      <a:pt x="260" y="306"/>
                      <a:pt x="260" y="306"/>
                      <a:pt x="260" y="306"/>
                    </a:cubicBezTo>
                    <a:cubicBezTo>
                      <a:pt x="260" y="358"/>
                      <a:pt x="260" y="358"/>
                      <a:pt x="260" y="358"/>
                    </a:cubicBezTo>
                    <a:cubicBezTo>
                      <a:pt x="273" y="351"/>
                      <a:pt x="273" y="351"/>
                      <a:pt x="273" y="351"/>
                    </a:cubicBezTo>
                    <a:cubicBezTo>
                      <a:pt x="277" y="364"/>
                      <a:pt x="277" y="364"/>
                      <a:pt x="277" y="364"/>
                    </a:cubicBezTo>
                    <a:cubicBezTo>
                      <a:pt x="303" y="360"/>
                      <a:pt x="303" y="360"/>
                      <a:pt x="303" y="360"/>
                    </a:cubicBezTo>
                    <a:cubicBezTo>
                      <a:pt x="311" y="370"/>
                      <a:pt x="311" y="370"/>
                      <a:pt x="311" y="370"/>
                    </a:cubicBezTo>
                    <a:cubicBezTo>
                      <a:pt x="333" y="370"/>
                      <a:pt x="333" y="370"/>
                      <a:pt x="333" y="370"/>
                    </a:cubicBezTo>
                    <a:cubicBezTo>
                      <a:pt x="351" y="396"/>
                      <a:pt x="351" y="396"/>
                      <a:pt x="351" y="396"/>
                    </a:cubicBezTo>
                    <a:cubicBezTo>
                      <a:pt x="318" y="401"/>
                      <a:pt x="318" y="401"/>
                      <a:pt x="318" y="401"/>
                    </a:cubicBezTo>
                    <a:cubicBezTo>
                      <a:pt x="318" y="401"/>
                      <a:pt x="317" y="394"/>
                      <a:pt x="312" y="396"/>
                    </a:cubicBezTo>
                    <a:cubicBezTo>
                      <a:pt x="308" y="397"/>
                      <a:pt x="303" y="403"/>
                      <a:pt x="303" y="403"/>
                    </a:cubicBezTo>
                    <a:cubicBezTo>
                      <a:pt x="303" y="403"/>
                      <a:pt x="251" y="411"/>
                      <a:pt x="242" y="412"/>
                    </a:cubicBezTo>
                    <a:cubicBezTo>
                      <a:pt x="233" y="414"/>
                      <a:pt x="167" y="434"/>
                      <a:pt x="158" y="442"/>
                    </a:cubicBezTo>
                    <a:cubicBezTo>
                      <a:pt x="150" y="450"/>
                      <a:pt x="130" y="474"/>
                      <a:pt x="130" y="478"/>
                    </a:cubicBezTo>
                    <a:cubicBezTo>
                      <a:pt x="131" y="481"/>
                      <a:pt x="129" y="520"/>
                      <a:pt x="129" y="520"/>
                    </a:cubicBezTo>
                    <a:cubicBezTo>
                      <a:pt x="188" y="677"/>
                      <a:pt x="188" y="677"/>
                      <a:pt x="188" y="677"/>
                    </a:cubicBezTo>
                    <a:cubicBezTo>
                      <a:pt x="188" y="677"/>
                      <a:pt x="203" y="742"/>
                      <a:pt x="203" y="744"/>
                    </a:cubicBezTo>
                    <a:cubicBezTo>
                      <a:pt x="203" y="746"/>
                      <a:pt x="208" y="798"/>
                      <a:pt x="208" y="798"/>
                    </a:cubicBezTo>
                    <a:cubicBezTo>
                      <a:pt x="220" y="803"/>
                      <a:pt x="220" y="803"/>
                      <a:pt x="220" y="803"/>
                    </a:cubicBezTo>
                    <a:cubicBezTo>
                      <a:pt x="220" y="803"/>
                      <a:pt x="215" y="805"/>
                      <a:pt x="212" y="807"/>
                    </a:cubicBezTo>
                    <a:cubicBezTo>
                      <a:pt x="209" y="809"/>
                      <a:pt x="174" y="818"/>
                      <a:pt x="168" y="822"/>
                    </a:cubicBezTo>
                    <a:cubicBezTo>
                      <a:pt x="161" y="826"/>
                      <a:pt x="162" y="838"/>
                      <a:pt x="166" y="842"/>
                    </a:cubicBezTo>
                    <a:cubicBezTo>
                      <a:pt x="169" y="847"/>
                      <a:pt x="167" y="855"/>
                      <a:pt x="177" y="855"/>
                    </a:cubicBezTo>
                    <a:cubicBezTo>
                      <a:pt x="187" y="856"/>
                      <a:pt x="267" y="856"/>
                      <a:pt x="277" y="855"/>
                    </a:cubicBezTo>
                    <a:cubicBezTo>
                      <a:pt x="287" y="855"/>
                      <a:pt x="346" y="860"/>
                      <a:pt x="353" y="859"/>
                    </a:cubicBezTo>
                    <a:cubicBezTo>
                      <a:pt x="360" y="858"/>
                      <a:pt x="375" y="844"/>
                      <a:pt x="375" y="844"/>
                    </a:cubicBezTo>
                    <a:cubicBezTo>
                      <a:pt x="375" y="844"/>
                      <a:pt x="376" y="843"/>
                      <a:pt x="375" y="824"/>
                    </a:cubicBezTo>
                    <a:cubicBezTo>
                      <a:pt x="375" y="804"/>
                      <a:pt x="366" y="785"/>
                      <a:pt x="366" y="785"/>
                    </a:cubicBezTo>
                    <a:cubicBezTo>
                      <a:pt x="370" y="779"/>
                      <a:pt x="370" y="779"/>
                      <a:pt x="370" y="779"/>
                    </a:cubicBezTo>
                    <a:cubicBezTo>
                      <a:pt x="318" y="669"/>
                      <a:pt x="318" y="669"/>
                      <a:pt x="318" y="669"/>
                    </a:cubicBezTo>
                    <a:cubicBezTo>
                      <a:pt x="318" y="669"/>
                      <a:pt x="317" y="642"/>
                      <a:pt x="316" y="641"/>
                    </a:cubicBezTo>
                    <a:cubicBezTo>
                      <a:pt x="315" y="641"/>
                      <a:pt x="288" y="574"/>
                      <a:pt x="288" y="574"/>
                    </a:cubicBezTo>
                    <a:cubicBezTo>
                      <a:pt x="362" y="587"/>
                      <a:pt x="362" y="587"/>
                      <a:pt x="362" y="587"/>
                    </a:cubicBezTo>
                    <a:cubicBezTo>
                      <a:pt x="457" y="589"/>
                      <a:pt x="457" y="589"/>
                      <a:pt x="457" y="589"/>
                    </a:cubicBezTo>
                    <a:cubicBezTo>
                      <a:pt x="457" y="589"/>
                      <a:pt x="410" y="744"/>
                      <a:pt x="409" y="755"/>
                    </a:cubicBezTo>
                    <a:cubicBezTo>
                      <a:pt x="408" y="766"/>
                      <a:pt x="410" y="777"/>
                      <a:pt x="411" y="781"/>
                    </a:cubicBezTo>
                    <a:cubicBezTo>
                      <a:pt x="411" y="785"/>
                      <a:pt x="426" y="812"/>
                      <a:pt x="452" y="816"/>
                    </a:cubicBezTo>
                    <a:cubicBezTo>
                      <a:pt x="478" y="821"/>
                      <a:pt x="536" y="826"/>
                      <a:pt x="539" y="826"/>
                    </a:cubicBezTo>
                    <a:cubicBezTo>
                      <a:pt x="542" y="825"/>
                      <a:pt x="605" y="821"/>
                      <a:pt x="617" y="820"/>
                    </a:cubicBezTo>
                    <a:cubicBezTo>
                      <a:pt x="629" y="819"/>
                      <a:pt x="665" y="842"/>
                      <a:pt x="665" y="842"/>
                    </a:cubicBezTo>
                    <a:cubicBezTo>
                      <a:pt x="665" y="885"/>
                      <a:pt x="665" y="885"/>
                      <a:pt x="665" y="885"/>
                    </a:cubicBezTo>
                    <a:cubicBezTo>
                      <a:pt x="665" y="896"/>
                      <a:pt x="709" y="907"/>
                      <a:pt x="726" y="881"/>
                    </a:cubicBezTo>
                    <a:cubicBezTo>
                      <a:pt x="744" y="856"/>
                      <a:pt x="743" y="803"/>
                      <a:pt x="743" y="803"/>
                    </a:cubicBezTo>
                    <a:cubicBezTo>
                      <a:pt x="743" y="803"/>
                      <a:pt x="736" y="792"/>
                      <a:pt x="732" y="764"/>
                    </a:cubicBezTo>
                    <a:cubicBezTo>
                      <a:pt x="728" y="736"/>
                      <a:pt x="717" y="694"/>
                      <a:pt x="708" y="684"/>
                    </a:cubicBezTo>
                    <a:cubicBezTo>
                      <a:pt x="698" y="674"/>
                      <a:pt x="676" y="674"/>
                      <a:pt x="674" y="673"/>
                    </a:cubicBezTo>
                    <a:cubicBezTo>
                      <a:pt x="663" y="667"/>
                      <a:pt x="663" y="667"/>
                      <a:pt x="663" y="667"/>
                    </a:cubicBezTo>
                    <a:cubicBezTo>
                      <a:pt x="663" y="667"/>
                      <a:pt x="653" y="665"/>
                      <a:pt x="637" y="667"/>
                    </a:cubicBezTo>
                    <a:cubicBezTo>
                      <a:pt x="621" y="670"/>
                      <a:pt x="565" y="684"/>
                      <a:pt x="565" y="684"/>
                    </a:cubicBezTo>
                    <a:cubicBezTo>
                      <a:pt x="565" y="684"/>
                      <a:pt x="623" y="607"/>
                      <a:pt x="659" y="556"/>
                    </a:cubicBezTo>
                    <a:cubicBezTo>
                      <a:pt x="696" y="505"/>
                      <a:pt x="687" y="444"/>
                      <a:pt x="687" y="444"/>
                    </a:cubicBezTo>
                    <a:cubicBezTo>
                      <a:pt x="682" y="411"/>
                      <a:pt x="682" y="411"/>
                      <a:pt x="682" y="411"/>
                    </a:cubicBezTo>
                    <a:cubicBezTo>
                      <a:pt x="682" y="411"/>
                      <a:pt x="687" y="400"/>
                      <a:pt x="685" y="398"/>
                    </a:cubicBezTo>
                    <a:cubicBezTo>
                      <a:pt x="684" y="395"/>
                      <a:pt x="682" y="388"/>
                      <a:pt x="682" y="388"/>
                    </a:cubicBezTo>
                    <a:cubicBezTo>
                      <a:pt x="695" y="360"/>
                      <a:pt x="695" y="360"/>
                      <a:pt x="695" y="360"/>
                    </a:cubicBezTo>
                    <a:cubicBezTo>
                      <a:pt x="645" y="291"/>
                      <a:pt x="645" y="291"/>
                      <a:pt x="645" y="291"/>
                    </a:cubicBezTo>
                    <a:cubicBezTo>
                      <a:pt x="585" y="204"/>
                      <a:pt x="585" y="204"/>
                      <a:pt x="585" y="204"/>
                    </a:cubicBezTo>
                    <a:cubicBezTo>
                      <a:pt x="522" y="161"/>
                      <a:pt x="522" y="161"/>
                      <a:pt x="522" y="161"/>
                    </a:cubicBezTo>
                    <a:cubicBezTo>
                      <a:pt x="522" y="161"/>
                      <a:pt x="481" y="131"/>
                      <a:pt x="478" y="129"/>
                    </a:cubicBezTo>
                    <a:cubicBezTo>
                      <a:pt x="474" y="128"/>
                      <a:pt x="433" y="124"/>
                      <a:pt x="433" y="124"/>
                    </a:cubicBezTo>
                    <a:cubicBezTo>
                      <a:pt x="418" y="109"/>
                      <a:pt x="418" y="109"/>
                      <a:pt x="418" y="109"/>
                    </a:cubicBezTo>
                    <a:cubicBezTo>
                      <a:pt x="401" y="102"/>
                      <a:pt x="401" y="102"/>
                      <a:pt x="401" y="102"/>
                    </a:cubicBezTo>
                    <a:cubicBezTo>
                      <a:pt x="392" y="59"/>
                      <a:pt x="392" y="59"/>
                      <a:pt x="392" y="59"/>
                    </a:cubicBezTo>
                    <a:cubicBezTo>
                      <a:pt x="375" y="33"/>
                      <a:pt x="375" y="33"/>
                      <a:pt x="375" y="33"/>
                    </a:cubicBezTo>
                    <a:cubicBezTo>
                      <a:pt x="355" y="10"/>
                      <a:pt x="355" y="10"/>
                      <a:pt x="355" y="10"/>
                    </a:cubicBezTo>
                    <a:lnTo>
                      <a:pt x="325" y="5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1" name="Freeform 43">
                <a:extLst>
                  <a:ext uri="{FF2B5EF4-FFF2-40B4-BE49-F238E27FC236}">
                    <a16:creationId xmlns:a16="http://schemas.microsoft.com/office/drawing/2014/main" id="{7704656C-8906-637B-F992-24833B92E9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23063" y="363538"/>
                <a:ext cx="541338" cy="284163"/>
              </a:xfrm>
              <a:custGeom>
                <a:avLst/>
                <a:gdLst>
                  <a:gd name="T0" fmla="*/ 217 w 217"/>
                  <a:gd name="T1" fmla="*/ 63 h 114"/>
                  <a:gd name="T2" fmla="*/ 169 w 217"/>
                  <a:gd name="T3" fmla="*/ 11 h 114"/>
                  <a:gd name="T4" fmla="*/ 109 w 217"/>
                  <a:gd name="T5" fmla="*/ 3 h 114"/>
                  <a:gd name="T6" fmla="*/ 61 w 217"/>
                  <a:gd name="T7" fmla="*/ 27 h 114"/>
                  <a:gd name="T8" fmla="*/ 45 w 217"/>
                  <a:gd name="T9" fmla="*/ 71 h 114"/>
                  <a:gd name="T10" fmla="*/ 45 w 217"/>
                  <a:gd name="T11" fmla="*/ 83 h 114"/>
                  <a:gd name="T12" fmla="*/ 9 w 217"/>
                  <a:gd name="T13" fmla="*/ 107 h 114"/>
                  <a:gd name="T14" fmla="*/ 25 w 217"/>
                  <a:gd name="T15" fmla="*/ 111 h 114"/>
                  <a:gd name="T16" fmla="*/ 45 w 217"/>
                  <a:gd name="T17" fmla="*/ 107 h 114"/>
                  <a:gd name="T18" fmla="*/ 61 w 217"/>
                  <a:gd name="T19" fmla="*/ 83 h 114"/>
                  <a:gd name="T20" fmla="*/ 133 w 217"/>
                  <a:gd name="T21" fmla="*/ 47 h 114"/>
                  <a:gd name="T22" fmla="*/ 217 w 217"/>
                  <a:gd name="T23" fmla="*/ 63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17" h="114">
                    <a:moveTo>
                      <a:pt x="217" y="63"/>
                    </a:moveTo>
                    <a:cubicBezTo>
                      <a:pt x="217" y="63"/>
                      <a:pt x="192" y="19"/>
                      <a:pt x="169" y="11"/>
                    </a:cubicBezTo>
                    <a:cubicBezTo>
                      <a:pt x="146" y="3"/>
                      <a:pt x="117" y="0"/>
                      <a:pt x="109" y="3"/>
                    </a:cubicBezTo>
                    <a:cubicBezTo>
                      <a:pt x="101" y="6"/>
                      <a:pt x="71" y="21"/>
                      <a:pt x="61" y="27"/>
                    </a:cubicBezTo>
                    <a:cubicBezTo>
                      <a:pt x="51" y="33"/>
                      <a:pt x="47" y="72"/>
                      <a:pt x="45" y="71"/>
                    </a:cubicBezTo>
                    <a:cubicBezTo>
                      <a:pt x="43" y="70"/>
                      <a:pt x="45" y="83"/>
                      <a:pt x="45" y="83"/>
                    </a:cubicBezTo>
                    <a:cubicBezTo>
                      <a:pt x="45" y="83"/>
                      <a:pt x="0" y="106"/>
                      <a:pt x="9" y="107"/>
                    </a:cubicBezTo>
                    <a:cubicBezTo>
                      <a:pt x="18" y="108"/>
                      <a:pt x="20" y="108"/>
                      <a:pt x="25" y="111"/>
                    </a:cubicBezTo>
                    <a:cubicBezTo>
                      <a:pt x="30" y="114"/>
                      <a:pt x="45" y="107"/>
                      <a:pt x="45" y="107"/>
                    </a:cubicBezTo>
                    <a:cubicBezTo>
                      <a:pt x="61" y="83"/>
                      <a:pt x="61" y="83"/>
                      <a:pt x="61" y="83"/>
                    </a:cubicBezTo>
                    <a:cubicBezTo>
                      <a:pt x="66" y="75"/>
                      <a:pt x="98" y="50"/>
                      <a:pt x="133" y="47"/>
                    </a:cubicBezTo>
                    <a:cubicBezTo>
                      <a:pt x="168" y="44"/>
                      <a:pt x="217" y="63"/>
                      <a:pt x="217" y="63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46B93673-F902-3C81-FF15-4D5EFE833BA8}"/>
              </a:ext>
            </a:extLst>
          </p:cNvPr>
          <p:cNvGrpSpPr/>
          <p:nvPr/>
        </p:nvGrpSpPr>
        <p:grpSpPr>
          <a:xfrm>
            <a:off x="6385274" y="3953708"/>
            <a:ext cx="2583466" cy="2511096"/>
            <a:chOff x="6385274" y="3953708"/>
            <a:chExt cx="2583466" cy="2511096"/>
          </a:xfrm>
        </p:grpSpPr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D1F0CCDE-149C-7AD2-0D01-8982CA4F9340}"/>
                </a:ext>
              </a:extLst>
            </p:cNvPr>
            <p:cNvGrpSpPr/>
            <p:nvPr/>
          </p:nvGrpSpPr>
          <p:grpSpPr>
            <a:xfrm>
              <a:off x="6996592" y="3953708"/>
              <a:ext cx="1972148" cy="2189268"/>
              <a:chOff x="3162285" y="908720"/>
              <a:chExt cx="2495565" cy="2770310"/>
            </a:xfrm>
          </p:grpSpPr>
          <p:grpSp>
            <p:nvGrpSpPr>
              <p:cNvPr id="59" name="グループ化 58">
                <a:extLst>
                  <a:ext uri="{FF2B5EF4-FFF2-40B4-BE49-F238E27FC236}">
                    <a16:creationId xmlns:a16="http://schemas.microsoft.com/office/drawing/2014/main" id="{8547F37F-5F48-444B-EC6F-9827D8B74306}"/>
                  </a:ext>
                </a:extLst>
              </p:cNvPr>
              <p:cNvGrpSpPr/>
              <p:nvPr/>
            </p:nvGrpSpPr>
            <p:grpSpPr>
              <a:xfrm>
                <a:off x="3162285" y="908720"/>
                <a:ext cx="1242234" cy="2770310"/>
                <a:chOff x="3162285" y="908720"/>
                <a:chExt cx="1242234" cy="2770310"/>
              </a:xfrm>
            </p:grpSpPr>
            <p:sp>
              <p:nvSpPr>
                <p:cNvPr id="72" name="正方形/長方形 71">
                  <a:extLst>
                    <a:ext uri="{FF2B5EF4-FFF2-40B4-BE49-F238E27FC236}">
                      <a16:creationId xmlns:a16="http://schemas.microsoft.com/office/drawing/2014/main" id="{B92558FF-739D-F2C9-2095-16EFCFC0400D}"/>
                    </a:ext>
                  </a:extLst>
                </p:cNvPr>
                <p:cNvSpPr/>
                <p:nvPr/>
              </p:nvSpPr>
              <p:spPr bwMode="auto">
                <a:xfrm>
                  <a:off x="3162285" y="908720"/>
                  <a:ext cx="1242234" cy="90010"/>
                </a:xfrm>
                <a:prstGeom prst="rect">
                  <a:avLst/>
                </a:prstGeom>
                <a:solidFill>
                  <a:srgbClr val="00B0F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3" name="正方形/長方形 72">
                  <a:extLst>
                    <a:ext uri="{FF2B5EF4-FFF2-40B4-BE49-F238E27FC236}">
                      <a16:creationId xmlns:a16="http://schemas.microsoft.com/office/drawing/2014/main" id="{2BC648C3-21CF-526F-FC1A-9B74AA3C9B32}"/>
                    </a:ext>
                  </a:extLst>
                </p:cNvPr>
                <p:cNvSpPr/>
                <p:nvPr/>
              </p:nvSpPr>
              <p:spPr bwMode="auto">
                <a:xfrm>
                  <a:off x="3162285" y="996825"/>
                  <a:ext cx="1242234" cy="2682205"/>
                </a:xfrm>
                <a:prstGeom prst="rect">
                  <a:avLst/>
                </a:prstGeom>
                <a:solidFill>
                  <a:srgbClr val="00B0F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4" name="フリーフォーム: 図形 73">
                  <a:extLst>
                    <a:ext uri="{FF2B5EF4-FFF2-40B4-BE49-F238E27FC236}">
                      <a16:creationId xmlns:a16="http://schemas.microsoft.com/office/drawing/2014/main" id="{F1B5AFD0-42D2-8C15-F001-E628857D8326}"/>
                    </a:ext>
                  </a:extLst>
                </p:cNvPr>
                <p:cNvSpPr/>
                <p:nvPr/>
              </p:nvSpPr>
              <p:spPr bwMode="auto">
                <a:xfrm>
                  <a:off x="3189192" y="1024446"/>
                  <a:ext cx="1188420" cy="2606960"/>
                </a:xfrm>
                <a:custGeom>
                  <a:avLst/>
                  <a:gdLst>
                    <a:gd name="connsiteX0" fmla="*/ 635970 w 1188420"/>
                    <a:gd name="connsiteY0" fmla="*/ 2212414 h 2606960"/>
                    <a:gd name="connsiteX1" fmla="*/ 635970 w 1188420"/>
                    <a:gd name="connsiteY1" fmla="*/ 2598903 h 2606960"/>
                    <a:gd name="connsiteX2" fmla="*/ 1180363 w 1188420"/>
                    <a:gd name="connsiteY2" fmla="*/ 2598903 h 2606960"/>
                    <a:gd name="connsiteX3" fmla="*/ 1180363 w 1188420"/>
                    <a:gd name="connsiteY3" fmla="*/ 2212414 h 2606960"/>
                    <a:gd name="connsiteX4" fmla="*/ 8057 w 1188420"/>
                    <a:gd name="connsiteY4" fmla="*/ 2212414 h 2606960"/>
                    <a:gd name="connsiteX5" fmla="*/ 8057 w 1188420"/>
                    <a:gd name="connsiteY5" fmla="*/ 2598903 h 2606960"/>
                    <a:gd name="connsiteX6" fmla="*/ 552450 w 1188420"/>
                    <a:gd name="connsiteY6" fmla="*/ 2598903 h 2606960"/>
                    <a:gd name="connsiteX7" fmla="*/ 552450 w 1188420"/>
                    <a:gd name="connsiteY7" fmla="*/ 2212414 h 2606960"/>
                    <a:gd name="connsiteX8" fmla="*/ 635970 w 1188420"/>
                    <a:gd name="connsiteY8" fmla="*/ 1940952 h 2606960"/>
                    <a:gd name="connsiteX9" fmla="*/ 635970 w 1188420"/>
                    <a:gd name="connsiteY9" fmla="*/ 2199250 h 2606960"/>
                    <a:gd name="connsiteX10" fmla="*/ 1180363 w 1188420"/>
                    <a:gd name="connsiteY10" fmla="*/ 2199250 h 2606960"/>
                    <a:gd name="connsiteX11" fmla="*/ 1180363 w 1188420"/>
                    <a:gd name="connsiteY11" fmla="*/ 1940952 h 2606960"/>
                    <a:gd name="connsiteX12" fmla="*/ 8057 w 1188420"/>
                    <a:gd name="connsiteY12" fmla="*/ 1940952 h 2606960"/>
                    <a:gd name="connsiteX13" fmla="*/ 8057 w 1188420"/>
                    <a:gd name="connsiteY13" fmla="*/ 2199250 h 2606960"/>
                    <a:gd name="connsiteX14" fmla="*/ 552450 w 1188420"/>
                    <a:gd name="connsiteY14" fmla="*/ 2199250 h 2606960"/>
                    <a:gd name="connsiteX15" fmla="*/ 552450 w 1188420"/>
                    <a:gd name="connsiteY15" fmla="*/ 1940952 h 2606960"/>
                    <a:gd name="connsiteX16" fmla="*/ 8057 w 1188420"/>
                    <a:gd name="connsiteY16" fmla="*/ 1548046 h 2606960"/>
                    <a:gd name="connsiteX17" fmla="*/ 8057 w 1188420"/>
                    <a:gd name="connsiteY17" fmla="*/ 1927788 h 2606960"/>
                    <a:gd name="connsiteX18" fmla="*/ 552450 w 1188420"/>
                    <a:gd name="connsiteY18" fmla="*/ 1927788 h 2606960"/>
                    <a:gd name="connsiteX19" fmla="*/ 552450 w 1188420"/>
                    <a:gd name="connsiteY19" fmla="*/ 1548046 h 2606960"/>
                    <a:gd name="connsiteX20" fmla="*/ 635970 w 1188420"/>
                    <a:gd name="connsiteY20" fmla="*/ 1269439 h 2606960"/>
                    <a:gd name="connsiteX21" fmla="*/ 635970 w 1188420"/>
                    <a:gd name="connsiteY21" fmla="*/ 1927788 h 2606960"/>
                    <a:gd name="connsiteX22" fmla="*/ 1180363 w 1188420"/>
                    <a:gd name="connsiteY22" fmla="*/ 1927788 h 2606960"/>
                    <a:gd name="connsiteX23" fmla="*/ 1180363 w 1188420"/>
                    <a:gd name="connsiteY23" fmla="*/ 1269439 h 2606960"/>
                    <a:gd name="connsiteX24" fmla="*/ 8057 w 1188420"/>
                    <a:gd name="connsiteY24" fmla="*/ 1269439 h 2606960"/>
                    <a:gd name="connsiteX25" fmla="*/ 8057 w 1188420"/>
                    <a:gd name="connsiteY25" fmla="*/ 1534882 h 2606960"/>
                    <a:gd name="connsiteX26" fmla="*/ 552450 w 1188420"/>
                    <a:gd name="connsiteY26" fmla="*/ 1534882 h 2606960"/>
                    <a:gd name="connsiteX27" fmla="*/ 552450 w 1188420"/>
                    <a:gd name="connsiteY27" fmla="*/ 1269439 h 2606960"/>
                    <a:gd name="connsiteX28" fmla="*/ 635970 w 1188420"/>
                    <a:gd name="connsiteY28" fmla="*/ 1183714 h 2606960"/>
                    <a:gd name="connsiteX29" fmla="*/ 635970 w 1188420"/>
                    <a:gd name="connsiteY29" fmla="*/ 1256275 h 2606960"/>
                    <a:gd name="connsiteX30" fmla="*/ 1180363 w 1188420"/>
                    <a:gd name="connsiteY30" fmla="*/ 1256275 h 2606960"/>
                    <a:gd name="connsiteX31" fmla="*/ 1180363 w 1188420"/>
                    <a:gd name="connsiteY31" fmla="*/ 1183714 h 2606960"/>
                    <a:gd name="connsiteX32" fmla="*/ 8057 w 1188420"/>
                    <a:gd name="connsiteY32" fmla="*/ 1183714 h 2606960"/>
                    <a:gd name="connsiteX33" fmla="*/ 8057 w 1188420"/>
                    <a:gd name="connsiteY33" fmla="*/ 1256275 h 2606960"/>
                    <a:gd name="connsiteX34" fmla="*/ 552450 w 1188420"/>
                    <a:gd name="connsiteY34" fmla="*/ 1256275 h 2606960"/>
                    <a:gd name="connsiteX35" fmla="*/ 552450 w 1188420"/>
                    <a:gd name="connsiteY35" fmla="*/ 1183714 h 2606960"/>
                    <a:gd name="connsiteX36" fmla="*/ 635970 w 1188420"/>
                    <a:gd name="connsiteY36" fmla="*/ 1024171 h 2606960"/>
                    <a:gd name="connsiteX37" fmla="*/ 635970 w 1188420"/>
                    <a:gd name="connsiteY37" fmla="*/ 1170550 h 2606960"/>
                    <a:gd name="connsiteX38" fmla="*/ 1180363 w 1188420"/>
                    <a:gd name="connsiteY38" fmla="*/ 1170550 h 2606960"/>
                    <a:gd name="connsiteX39" fmla="*/ 1180363 w 1188420"/>
                    <a:gd name="connsiteY39" fmla="*/ 1024171 h 2606960"/>
                    <a:gd name="connsiteX40" fmla="*/ 8057 w 1188420"/>
                    <a:gd name="connsiteY40" fmla="*/ 1024171 h 2606960"/>
                    <a:gd name="connsiteX41" fmla="*/ 8057 w 1188420"/>
                    <a:gd name="connsiteY41" fmla="*/ 1170550 h 2606960"/>
                    <a:gd name="connsiteX42" fmla="*/ 552450 w 1188420"/>
                    <a:gd name="connsiteY42" fmla="*/ 1170550 h 2606960"/>
                    <a:gd name="connsiteX43" fmla="*/ 552450 w 1188420"/>
                    <a:gd name="connsiteY43" fmla="*/ 1024171 h 2606960"/>
                    <a:gd name="connsiteX44" fmla="*/ 635970 w 1188420"/>
                    <a:gd name="connsiteY44" fmla="*/ 931302 h 2606960"/>
                    <a:gd name="connsiteX45" fmla="*/ 635970 w 1188420"/>
                    <a:gd name="connsiteY45" fmla="*/ 1011007 h 2606960"/>
                    <a:gd name="connsiteX46" fmla="*/ 1180363 w 1188420"/>
                    <a:gd name="connsiteY46" fmla="*/ 1011007 h 2606960"/>
                    <a:gd name="connsiteX47" fmla="*/ 1180363 w 1188420"/>
                    <a:gd name="connsiteY47" fmla="*/ 931302 h 2606960"/>
                    <a:gd name="connsiteX48" fmla="*/ 8057 w 1188420"/>
                    <a:gd name="connsiteY48" fmla="*/ 931302 h 2606960"/>
                    <a:gd name="connsiteX49" fmla="*/ 8057 w 1188420"/>
                    <a:gd name="connsiteY49" fmla="*/ 1011007 h 2606960"/>
                    <a:gd name="connsiteX50" fmla="*/ 552450 w 1188420"/>
                    <a:gd name="connsiteY50" fmla="*/ 1011007 h 2606960"/>
                    <a:gd name="connsiteX51" fmla="*/ 552450 w 1188420"/>
                    <a:gd name="connsiteY51" fmla="*/ 931302 h 2606960"/>
                    <a:gd name="connsiteX52" fmla="*/ 635970 w 1188420"/>
                    <a:gd name="connsiteY52" fmla="*/ 771759 h 2606960"/>
                    <a:gd name="connsiteX53" fmla="*/ 635970 w 1188420"/>
                    <a:gd name="connsiteY53" fmla="*/ 918138 h 2606960"/>
                    <a:gd name="connsiteX54" fmla="*/ 1180363 w 1188420"/>
                    <a:gd name="connsiteY54" fmla="*/ 918138 h 2606960"/>
                    <a:gd name="connsiteX55" fmla="*/ 1180363 w 1188420"/>
                    <a:gd name="connsiteY55" fmla="*/ 771759 h 2606960"/>
                    <a:gd name="connsiteX56" fmla="*/ 8057 w 1188420"/>
                    <a:gd name="connsiteY56" fmla="*/ 771759 h 2606960"/>
                    <a:gd name="connsiteX57" fmla="*/ 8057 w 1188420"/>
                    <a:gd name="connsiteY57" fmla="*/ 918138 h 2606960"/>
                    <a:gd name="connsiteX58" fmla="*/ 552450 w 1188420"/>
                    <a:gd name="connsiteY58" fmla="*/ 918138 h 2606960"/>
                    <a:gd name="connsiteX59" fmla="*/ 552450 w 1188420"/>
                    <a:gd name="connsiteY59" fmla="*/ 771759 h 2606960"/>
                    <a:gd name="connsiteX60" fmla="*/ 635970 w 1188420"/>
                    <a:gd name="connsiteY60" fmla="*/ 688415 h 2606960"/>
                    <a:gd name="connsiteX61" fmla="*/ 635970 w 1188420"/>
                    <a:gd name="connsiteY61" fmla="*/ 758595 h 2606960"/>
                    <a:gd name="connsiteX62" fmla="*/ 1180363 w 1188420"/>
                    <a:gd name="connsiteY62" fmla="*/ 758595 h 2606960"/>
                    <a:gd name="connsiteX63" fmla="*/ 1180363 w 1188420"/>
                    <a:gd name="connsiteY63" fmla="*/ 688415 h 2606960"/>
                    <a:gd name="connsiteX64" fmla="*/ 8057 w 1188420"/>
                    <a:gd name="connsiteY64" fmla="*/ 688415 h 2606960"/>
                    <a:gd name="connsiteX65" fmla="*/ 8057 w 1188420"/>
                    <a:gd name="connsiteY65" fmla="*/ 758595 h 2606960"/>
                    <a:gd name="connsiteX66" fmla="*/ 552450 w 1188420"/>
                    <a:gd name="connsiteY66" fmla="*/ 758595 h 2606960"/>
                    <a:gd name="connsiteX67" fmla="*/ 552450 w 1188420"/>
                    <a:gd name="connsiteY67" fmla="*/ 688415 h 2606960"/>
                    <a:gd name="connsiteX68" fmla="*/ 635970 w 1188420"/>
                    <a:gd name="connsiteY68" fmla="*/ 526490 h 2606960"/>
                    <a:gd name="connsiteX69" fmla="*/ 635970 w 1188420"/>
                    <a:gd name="connsiteY69" fmla="*/ 675251 h 2606960"/>
                    <a:gd name="connsiteX70" fmla="*/ 1180363 w 1188420"/>
                    <a:gd name="connsiteY70" fmla="*/ 675251 h 2606960"/>
                    <a:gd name="connsiteX71" fmla="*/ 1180363 w 1188420"/>
                    <a:gd name="connsiteY71" fmla="*/ 526490 h 2606960"/>
                    <a:gd name="connsiteX72" fmla="*/ 8057 w 1188420"/>
                    <a:gd name="connsiteY72" fmla="*/ 526490 h 2606960"/>
                    <a:gd name="connsiteX73" fmla="*/ 8057 w 1188420"/>
                    <a:gd name="connsiteY73" fmla="*/ 675251 h 2606960"/>
                    <a:gd name="connsiteX74" fmla="*/ 552450 w 1188420"/>
                    <a:gd name="connsiteY74" fmla="*/ 675251 h 2606960"/>
                    <a:gd name="connsiteX75" fmla="*/ 552450 w 1188420"/>
                    <a:gd name="connsiteY75" fmla="*/ 526490 h 2606960"/>
                    <a:gd name="connsiteX76" fmla="*/ 635970 w 1188420"/>
                    <a:gd name="connsiteY76" fmla="*/ 257481 h 2606960"/>
                    <a:gd name="connsiteX77" fmla="*/ 635970 w 1188420"/>
                    <a:gd name="connsiteY77" fmla="*/ 513326 h 2606960"/>
                    <a:gd name="connsiteX78" fmla="*/ 1180363 w 1188420"/>
                    <a:gd name="connsiteY78" fmla="*/ 513326 h 2606960"/>
                    <a:gd name="connsiteX79" fmla="*/ 1180363 w 1188420"/>
                    <a:gd name="connsiteY79" fmla="*/ 257481 h 2606960"/>
                    <a:gd name="connsiteX80" fmla="*/ 8057 w 1188420"/>
                    <a:gd name="connsiteY80" fmla="*/ 257481 h 2606960"/>
                    <a:gd name="connsiteX81" fmla="*/ 8057 w 1188420"/>
                    <a:gd name="connsiteY81" fmla="*/ 513326 h 2606960"/>
                    <a:gd name="connsiteX82" fmla="*/ 552450 w 1188420"/>
                    <a:gd name="connsiteY82" fmla="*/ 513326 h 2606960"/>
                    <a:gd name="connsiteX83" fmla="*/ 552450 w 1188420"/>
                    <a:gd name="connsiteY83" fmla="*/ 257481 h 2606960"/>
                    <a:gd name="connsiteX84" fmla="*/ 635970 w 1188420"/>
                    <a:gd name="connsiteY84" fmla="*/ 8057 h 2606960"/>
                    <a:gd name="connsiteX85" fmla="*/ 635970 w 1188420"/>
                    <a:gd name="connsiteY85" fmla="*/ 244317 h 2606960"/>
                    <a:gd name="connsiteX86" fmla="*/ 1180363 w 1188420"/>
                    <a:gd name="connsiteY86" fmla="*/ 244317 h 2606960"/>
                    <a:gd name="connsiteX87" fmla="*/ 1180363 w 1188420"/>
                    <a:gd name="connsiteY87" fmla="*/ 8057 h 2606960"/>
                    <a:gd name="connsiteX88" fmla="*/ 560012 w 1188420"/>
                    <a:gd name="connsiteY88" fmla="*/ 8057 h 2606960"/>
                    <a:gd name="connsiteX89" fmla="*/ 560012 w 1188420"/>
                    <a:gd name="connsiteY89" fmla="*/ 2598903 h 2606960"/>
                    <a:gd name="connsiteX90" fmla="*/ 628408 w 1188420"/>
                    <a:gd name="connsiteY90" fmla="*/ 2598903 h 2606960"/>
                    <a:gd name="connsiteX91" fmla="*/ 628408 w 1188420"/>
                    <a:gd name="connsiteY91" fmla="*/ 8057 h 2606960"/>
                    <a:gd name="connsiteX92" fmla="*/ 8057 w 1188420"/>
                    <a:gd name="connsiteY92" fmla="*/ 8057 h 2606960"/>
                    <a:gd name="connsiteX93" fmla="*/ 8057 w 1188420"/>
                    <a:gd name="connsiteY93" fmla="*/ 244317 h 2606960"/>
                    <a:gd name="connsiteX94" fmla="*/ 552450 w 1188420"/>
                    <a:gd name="connsiteY94" fmla="*/ 244317 h 2606960"/>
                    <a:gd name="connsiteX95" fmla="*/ 552450 w 1188420"/>
                    <a:gd name="connsiteY95" fmla="*/ 8057 h 2606960"/>
                    <a:gd name="connsiteX96" fmla="*/ 0 w 1188420"/>
                    <a:gd name="connsiteY96" fmla="*/ 0 h 2606960"/>
                    <a:gd name="connsiteX97" fmla="*/ 552450 w 1188420"/>
                    <a:gd name="connsiteY97" fmla="*/ 0 h 2606960"/>
                    <a:gd name="connsiteX98" fmla="*/ 635970 w 1188420"/>
                    <a:gd name="connsiteY98" fmla="*/ 0 h 2606960"/>
                    <a:gd name="connsiteX99" fmla="*/ 1188420 w 1188420"/>
                    <a:gd name="connsiteY99" fmla="*/ 0 h 2606960"/>
                    <a:gd name="connsiteX100" fmla="*/ 1188420 w 1188420"/>
                    <a:gd name="connsiteY100" fmla="*/ 2606960 h 2606960"/>
                    <a:gd name="connsiteX101" fmla="*/ 635970 w 1188420"/>
                    <a:gd name="connsiteY101" fmla="*/ 2606960 h 2606960"/>
                    <a:gd name="connsiteX102" fmla="*/ 552450 w 1188420"/>
                    <a:gd name="connsiteY102" fmla="*/ 2606960 h 2606960"/>
                    <a:gd name="connsiteX103" fmla="*/ 0 w 1188420"/>
                    <a:gd name="connsiteY103" fmla="*/ 2606960 h 2606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</a:cxnLst>
                  <a:rect l="l" t="t" r="r" b="b"/>
                  <a:pathLst>
                    <a:path w="1188420" h="2606960">
                      <a:moveTo>
                        <a:pt x="635970" y="2212414"/>
                      </a:moveTo>
                      <a:lnTo>
                        <a:pt x="635970" y="2598903"/>
                      </a:lnTo>
                      <a:lnTo>
                        <a:pt x="1180363" y="2598903"/>
                      </a:lnTo>
                      <a:lnTo>
                        <a:pt x="1180363" y="2212414"/>
                      </a:lnTo>
                      <a:close/>
                      <a:moveTo>
                        <a:pt x="8057" y="2212414"/>
                      </a:moveTo>
                      <a:lnTo>
                        <a:pt x="8057" y="2598903"/>
                      </a:lnTo>
                      <a:lnTo>
                        <a:pt x="552450" y="2598903"/>
                      </a:lnTo>
                      <a:lnTo>
                        <a:pt x="552450" y="2212414"/>
                      </a:lnTo>
                      <a:close/>
                      <a:moveTo>
                        <a:pt x="635970" y="1940952"/>
                      </a:moveTo>
                      <a:lnTo>
                        <a:pt x="635970" y="2199250"/>
                      </a:lnTo>
                      <a:lnTo>
                        <a:pt x="1180363" y="2199250"/>
                      </a:lnTo>
                      <a:lnTo>
                        <a:pt x="1180363" y="1940952"/>
                      </a:lnTo>
                      <a:close/>
                      <a:moveTo>
                        <a:pt x="8057" y="1940952"/>
                      </a:moveTo>
                      <a:lnTo>
                        <a:pt x="8057" y="2199250"/>
                      </a:lnTo>
                      <a:lnTo>
                        <a:pt x="552450" y="2199250"/>
                      </a:lnTo>
                      <a:lnTo>
                        <a:pt x="552450" y="1940952"/>
                      </a:lnTo>
                      <a:close/>
                      <a:moveTo>
                        <a:pt x="8057" y="1548046"/>
                      </a:moveTo>
                      <a:lnTo>
                        <a:pt x="8057" y="1927788"/>
                      </a:lnTo>
                      <a:lnTo>
                        <a:pt x="552450" y="1927788"/>
                      </a:lnTo>
                      <a:lnTo>
                        <a:pt x="552450" y="1548046"/>
                      </a:lnTo>
                      <a:close/>
                      <a:moveTo>
                        <a:pt x="635970" y="1269439"/>
                      </a:moveTo>
                      <a:lnTo>
                        <a:pt x="635970" y="1927788"/>
                      </a:lnTo>
                      <a:lnTo>
                        <a:pt x="1180363" y="1927788"/>
                      </a:lnTo>
                      <a:lnTo>
                        <a:pt x="1180363" y="1269439"/>
                      </a:lnTo>
                      <a:close/>
                      <a:moveTo>
                        <a:pt x="8057" y="1269439"/>
                      </a:moveTo>
                      <a:lnTo>
                        <a:pt x="8057" y="1534882"/>
                      </a:lnTo>
                      <a:lnTo>
                        <a:pt x="552450" y="1534882"/>
                      </a:lnTo>
                      <a:lnTo>
                        <a:pt x="552450" y="1269439"/>
                      </a:lnTo>
                      <a:close/>
                      <a:moveTo>
                        <a:pt x="635970" y="1183714"/>
                      </a:moveTo>
                      <a:lnTo>
                        <a:pt x="635970" y="1256275"/>
                      </a:lnTo>
                      <a:lnTo>
                        <a:pt x="1180363" y="1256275"/>
                      </a:lnTo>
                      <a:lnTo>
                        <a:pt x="1180363" y="1183714"/>
                      </a:lnTo>
                      <a:close/>
                      <a:moveTo>
                        <a:pt x="8057" y="1183714"/>
                      </a:moveTo>
                      <a:lnTo>
                        <a:pt x="8057" y="1256275"/>
                      </a:lnTo>
                      <a:lnTo>
                        <a:pt x="552450" y="1256275"/>
                      </a:lnTo>
                      <a:lnTo>
                        <a:pt x="552450" y="1183714"/>
                      </a:lnTo>
                      <a:close/>
                      <a:moveTo>
                        <a:pt x="635970" y="1024171"/>
                      </a:moveTo>
                      <a:lnTo>
                        <a:pt x="635970" y="1170550"/>
                      </a:lnTo>
                      <a:lnTo>
                        <a:pt x="1180363" y="1170550"/>
                      </a:lnTo>
                      <a:lnTo>
                        <a:pt x="1180363" y="1024171"/>
                      </a:lnTo>
                      <a:close/>
                      <a:moveTo>
                        <a:pt x="8057" y="1024171"/>
                      </a:moveTo>
                      <a:lnTo>
                        <a:pt x="8057" y="1170550"/>
                      </a:lnTo>
                      <a:lnTo>
                        <a:pt x="552450" y="1170550"/>
                      </a:lnTo>
                      <a:lnTo>
                        <a:pt x="552450" y="1024171"/>
                      </a:lnTo>
                      <a:close/>
                      <a:moveTo>
                        <a:pt x="635970" y="931302"/>
                      </a:moveTo>
                      <a:lnTo>
                        <a:pt x="635970" y="1011007"/>
                      </a:lnTo>
                      <a:lnTo>
                        <a:pt x="1180363" y="1011007"/>
                      </a:lnTo>
                      <a:lnTo>
                        <a:pt x="1180363" y="931302"/>
                      </a:lnTo>
                      <a:close/>
                      <a:moveTo>
                        <a:pt x="8057" y="931302"/>
                      </a:moveTo>
                      <a:lnTo>
                        <a:pt x="8057" y="1011007"/>
                      </a:lnTo>
                      <a:lnTo>
                        <a:pt x="552450" y="1011007"/>
                      </a:lnTo>
                      <a:lnTo>
                        <a:pt x="552450" y="931302"/>
                      </a:lnTo>
                      <a:close/>
                      <a:moveTo>
                        <a:pt x="635970" y="771759"/>
                      </a:moveTo>
                      <a:lnTo>
                        <a:pt x="635970" y="918138"/>
                      </a:lnTo>
                      <a:lnTo>
                        <a:pt x="1180363" y="918138"/>
                      </a:lnTo>
                      <a:lnTo>
                        <a:pt x="1180363" y="771759"/>
                      </a:lnTo>
                      <a:close/>
                      <a:moveTo>
                        <a:pt x="8057" y="771759"/>
                      </a:moveTo>
                      <a:lnTo>
                        <a:pt x="8057" y="918138"/>
                      </a:lnTo>
                      <a:lnTo>
                        <a:pt x="552450" y="918138"/>
                      </a:lnTo>
                      <a:lnTo>
                        <a:pt x="552450" y="771759"/>
                      </a:lnTo>
                      <a:close/>
                      <a:moveTo>
                        <a:pt x="635970" y="688415"/>
                      </a:moveTo>
                      <a:lnTo>
                        <a:pt x="635970" y="758595"/>
                      </a:lnTo>
                      <a:lnTo>
                        <a:pt x="1180363" y="758595"/>
                      </a:lnTo>
                      <a:lnTo>
                        <a:pt x="1180363" y="688415"/>
                      </a:lnTo>
                      <a:close/>
                      <a:moveTo>
                        <a:pt x="8057" y="688415"/>
                      </a:moveTo>
                      <a:lnTo>
                        <a:pt x="8057" y="758595"/>
                      </a:lnTo>
                      <a:lnTo>
                        <a:pt x="552450" y="758595"/>
                      </a:lnTo>
                      <a:lnTo>
                        <a:pt x="552450" y="688415"/>
                      </a:lnTo>
                      <a:close/>
                      <a:moveTo>
                        <a:pt x="635970" y="526490"/>
                      </a:moveTo>
                      <a:lnTo>
                        <a:pt x="635970" y="675251"/>
                      </a:lnTo>
                      <a:lnTo>
                        <a:pt x="1180363" y="675251"/>
                      </a:lnTo>
                      <a:lnTo>
                        <a:pt x="1180363" y="526490"/>
                      </a:lnTo>
                      <a:close/>
                      <a:moveTo>
                        <a:pt x="8057" y="526490"/>
                      </a:moveTo>
                      <a:lnTo>
                        <a:pt x="8057" y="675251"/>
                      </a:lnTo>
                      <a:lnTo>
                        <a:pt x="552450" y="675251"/>
                      </a:lnTo>
                      <a:lnTo>
                        <a:pt x="552450" y="526490"/>
                      </a:lnTo>
                      <a:close/>
                      <a:moveTo>
                        <a:pt x="635970" y="257481"/>
                      </a:moveTo>
                      <a:lnTo>
                        <a:pt x="635970" y="513326"/>
                      </a:lnTo>
                      <a:lnTo>
                        <a:pt x="1180363" y="513326"/>
                      </a:lnTo>
                      <a:lnTo>
                        <a:pt x="1180363" y="257481"/>
                      </a:lnTo>
                      <a:close/>
                      <a:moveTo>
                        <a:pt x="8057" y="257481"/>
                      </a:moveTo>
                      <a:lnTo>
                        <a:pt x="8057" y="513326"/>
                      </a:lnTo>
                      <a:lnTo>
                        <a:pt x="552450" y="513326"/>
                      </a:lnTo>
                      <a:lnTo>
                        <a:pt x="552450" y="257481"/>
                      </a:lnTo>
                      <a:close/>
                      <a:moveTo>
                        <a:pt x="635970" y="8057"/>
                      </a:moveTo>
                      <a:lnTo>
                        <a:pt x="635970" y="244317"/>
                      </a:lnTo>
                      <a:lnTo>
                        <a:pt x="1180363" y="244317"/>
                      </a:lnTo>
                      <a:lnTo>
                        <a:pt x="1180363" y="8057"/>
                      </a:lnTo>
                      <a:close/>
                      <a:moveTo>
                        <a:pt x="560012" y="8057"/>
                      </a:moveTo>
                      <a:lnTo>
                        <a:pt x="560012" y="2598903"/>
                      </a:lnTo>
                      <a:lnTo>
                        <a:pt x="628408" y="2598903"/>
                      </a:lnTo>
                      <a:lnTo>
                        <a:pt x="628408" y="8057"/>
                      </a:lnTo>
                      <a:close/>
                      <a:moveTo>
                        <a:pt x="8057" y="8057"/>
                      </a:moveTo>
                      <a:lnTo>
                        <a:pt x="8057" y="244317"/>
                      </a:lnTo>
                      <a:lnTo>
                        <a:pt x="552450" y="244317"/>
                      </a:lnTo>
                      <a:lnTo>
                        <a:pt x="552450" y="8057"/>
                      </a:lnTo>
                      <a:close/>
                      <a:moveTo>
                        <a:pt x="0" y="0"/>
                      </a:moveTo>
                      <a:lnTo>
                        <a:pt x="552450" y="0"/>
                      </a:lnTo>
                      <a:lnTo>
                        <a:pt x="635970" y="0"/>
                      </a:lnTo>
                      <a:lnTo>
                        <a:pt x="1188420" y="0"/>
                      </a:lnTo>
                      <a:lnTo>
                        <a:pt x="1188420" y="2606960"/>
                      </a:lnTo>
                      <a:lnTo>
                        <a:pt x="635970" y="2606960"/>
                      </a:lnTo>
                      <a:lnTo>
                        <a:pt x="552450" y="2606960"/>
                      </a:lnTo>
                      <a:lnTo>
                        <a:pt x="0" y="2606960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317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60" name="正方形/長方形 59">
                <a:extLst>
                  <a:ext uri="{FF2B5EF4-FFF2-40B4-BE49-F238E27FC236}">
                    <a16:creationId xmlns:a16="http://schemas.microsoft.com/office/drawing/2014/main" id="{6B86B716-7DAC-1819-CE98-CC0D10EBCF75}"/>
                  </a:ext>
                </a:extLst>
              </p:cNvPr>
              <p:cNvSpPr/>
              <p:nvPr/>
            </p:nvSpPr>
            <p:spPr bwMode="auto">
              <a:xfrm>
                <a:off x="4415616" y="908720"/>
                <a:ext cx="1242234" cy="90010"/>
              </a:xfrm>
              <a:prstGeom prst="rect">
                <a:avLst/>
              </a:pr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1" name="正方形/長方形 60">
                <a:extLst>
                  <a:ext uri="{FF2B5EF4-FFF2-40B4-BE49-F238E27FC236}">
                    <a16:creationId xmlns:a16="http://schemas.microsoft.com/office/drawing/2014/main" id="{9C8CCC4D-ECBB-5BB2-A50B-18C72972E62C}"/>
                  </a:ext>
                </a:extLst>
              </p:cNvPr>
              <p:cNvSpPr/>
              <p:nvPr/>
            </p:nvSpPr>
            <p:spPr bwMode="auto">
              <a:xfrm>
                <a:off x="4415616" y="996825"/>
                <a:ext cx="1242234" cy="2682205"/>
              </a:xfrm>
              <a:prstGeom prst="rect">
                <a:avLst/>
              </a:pr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2" name="正方形/長方形 61">
                <a:extLst>
                  <a:ext uri="{FF2B5EF4-FFF2-40B4-BE49-F238E27FC236}">
                    <a16:creationId xmlns:a16="http://schemas.microsoft.com/office/drawing/2014/main" id="{C182E3E6-5C3B-12F8-0D2A-B7F959480738}"/>
                  </a:ext>
                </a:extLst>
              </p:cNvPr>
              <p:cNvSpPr/>
              <p:nvPr/>
            </p:nvSpPr>
            <p:spPr bwMode="auto">
              <a:xfrm>
                <a:off x="4493419" y="2048617"/>
                <a:ext cx="459580" cy="344455"/>
              </a:xfrm>
              <a:prstGeom prst="rect">
                <a:avLst/>
              </a:prstGeom>
              <a:gradFill>
                <a:gsLst>
                  <a:gs pos="0">
                    <a:schemeClr val="tx1"/>
                  </a:gs>
                  <a:gs pos="100000">
                    <a:srgbClr val="00B0F0"/>
                  </a:gs>
                  <a:gs pos="50000">
                    <a:srgbClr val="0070C0"/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87701C5A-CC5C-C873-E190-9C12149D09F6}"/>
                  </a:ext>
                </a:extLst>
              </p:cNvPr>
              <p:cNvSpPr/>
              <p:nvPr/>
            </p:nvSpPr>
            <p:spPr bwMode="auto">
              <a:xfrm>
                <a:off x="4442523" y="1024446"/>
                <a:ext cx="1188420" cy="2606960"/>
              </a:xfrm>
              <a:custGeom>
                <a:avLst/>
                <a:gdLst>
                  <a:gd name="connsiteX0" fmla="*/ 635970 w 1188420"/>
                  <a:gd name="connsiteY0" fmla="*/ 2212414 h 2606960"/>
                  <a:gd name="connsiteX1" fmla="*/ 635970 w 1188420"/>
                  <a:gd name="connsiteY1" fmla="*/ 2598903 h 2606960"/>
                  <a:gd name="connsiteX2" fmla="*/ 1180363 w 1188420"/>
                  <a:gd name="connsiteY2" fmla="*/ 2598903 h 2606960"/>
                  <a:gd name="connsiteX3" fmla="*/ 1180363 w 1188420"/>
                  <a:gd name="connsiteY3" fmla="*/ 2212414 h 2606960"/>
                  <a:gd name="connsiteX4" fmla="*/ 8057 w 1188420"/>
                  <a:gd name="connsiteY4" fmla="*/ 2212414 h 2606960"/>
                  <a:gd name="connsiteX5" fmla="*/ 8057 w 1188420"/>
                  <a:gd name="connsiteY5" fmla="*/ 2598903 h 2606960"/>
                  <a:gd name="connsiteX6" fmla="*/ 552450 w 1188420"/>
                  <a:gd name="connsiteY6" fmla="*/ 2598903 h 2606960"/>
                  <a:gd name="connsiteX7" fmla="*/ 552450 w 1188420"/>
                  <a:gd name="connsiteY7" fmla="*/ 2212414 h 2606960"/>
                  <a:gd name="connsiteX8" fmla="*/ 635970 w 1188420"/>
                  <a:gd name="connsiteY8" fmla="*/ 1940952 h 2606960"/>
                  <a:gd name="connsiteX9" fmla="*/ 635970 w 1188420"/>
                  <a:gd name="connsiteY9" fmla="*/ 2199250 h 2606960"/>
                  <a:gd name="connsiteX10" fmla="*/ 1180363 w 1188420"/>
                  <a:gd name="connsiteY10" fmla="*/ 2199250 h 2606960"/>
                  <a:gd name="connsiteX11" fmla="*/ 1180363 w 1188420"/>
                  <a:gd name="connsiteY11" fmla="*/ 1940952 h 2606960"/>
                  <a:gd name="connsiteX12" fmla="*/ 8057 w 1188420"/>
                  <a:gd name="connsiteY12" fmla="*/ 1940952 h 2606960"/>
                  <a:gd name="connsiteX13" fmla="*/ 8057 w 1188420"/>
                  <a:gd name="connsiteY13" fmla="*/ 2199250 h 2606960"/>
                  <a:gd name="connsiteX14" fmla="*/ 552450 w 1188420"/>
                  <a:gd name="connsiteY14" fmla="*/ 2199250 h 2606960"/>
                  <a:gd name="connsiteX15" fmla="*/ 552450 w 1188420"/>
                  <a:gd name="connsiteY15" fmla="*/ 1940952 h 2606960"/>
                  <a:gd name="connsiteX16" fmla="*/ 635970 w 1188420"/>
                  <a:gd name="connsiteY16" fmla="*/ 1269439 h 2606960"/>
                  <a:gd name="connsiteX17" fmla="*/ 635970 w 1188420"/>
                  <a:gd name="connsiteY17" fmla="*/ 1927788 h 2606960"/>
                  <a:gd name="connsiteX18" fmla="*/ 1180363 w 1188420"/>
                  <a:gd name="connsiteY18" fmla="*/ 1927788 h 2606960"/>
                  <a:gd name="connsiteX19" fmla="*/ 1180363 w 1188420"/>
                  <a:gd name="connsiteY19" fmla="*/ 1269439 h 2606960"/>
                  <a:gd name="connsiteX20" fmla="*/ 635970 w 1188420"/>
                  <a:gd name="connsiteY20" fmla="*/ 1183714 h 2606960"/>
                  <a:gd name="connsiteX21" fmla="*/ 635970 w 1188420"/>
                  <a:gd name="connsiteY21" fmla="*/ 1256275 h 2606960"/>
                  <a:gd name="connsiteX22" fmla="*/ 1180363 w 1188420"/>
                  <a:gd name="connsiteY22" fmla="*/ 1256275 h 2606960"/>
                  <a:gd name="connsiteX23" fmla="*/ 1180363 w 1188420"/>
                  <a:gd name="connsiteY23" fmla="*/ 1183714 h 2606960"/>
                  <a:gd name="connsiteX24" fmla="*/ 635970 w 1188420"/>
                  <a:gd name="connsiteY24" fmla="*/ 1024171 h 2606960"/>
                  <a:gd name="connsiteX25" fmla="*/ 635970 w 1188420"/>
                  <a:gd name="connsiteY25" fmla="*/ 1170550 h 2606960"/>
                  <a:gd name="connsiteX26" fmla="*/ 1180363 w 1188420"/>
                  <a:gd name="connsiteY26" fmla="*/ 1170550 h 2606960"/>
                  <a:gd name="connsiteX27" fmla="*/ 1180363 w 1188420"/>
                  <a:gd name="connsiteY27" fmla="*/ 1024171 h 2606960"/>
                  <a:gd name="connsiteX28" fmla="*/ 635970 w 1188420"/>
                  <a:gd name="connsiteY28" fmla="*/ 931302 h 2606960"/>
                  <a:gd name="connsiteX29" fmla="*/ 635970 w 1188420"/>
                  <a:gd name="connsiteY29" fmla="*/ 1011007 h 2606960"/>
                  <a:gd name="connsiteX30" fmla="*/ 1180363 w 1188420"/>
                  <a:gd name="connsiteY30" fmla="*/ 1011007 h 2606960"/>
                  <a:gd name="connsiteX31" fmla="*/ 1180363 w 1188420"/>
                  <a:gd name="connsiteY31" fmla="*/ 931302 h 2606960"/>
                  <a:gd name="connsiteX32" fmla="*/ 8057 w 1188420"/>
                  <a:gd name="connsiteY32" fmla="*/ 931302 h 2606960"/>
                  <a:gd name="connsiteX33" fmla="*/ 8057 w 1188420"/>
                  <a:gd name="connsiteY33" fmla="*/ 1927788 h 2606960"/>
                  <a:gd name="connsiteX34" fmla="*/ 552450 w 1188420"/>
                  <a:gd name="connsiteY34" fmla="*/ 1927788 h 2606960"/>
                  <a:gd name="connsiteX35" fmla="*/ 552450 w 1188420"/>
                  <a:gd name="connsiteY35" fmla="*/ 931302 h 2606960"/>
                  <a:gd name="connsiteX36" fmla="*/ 635970 w 1188420"/>
                  <a:gd name="connsiteY36" fmla="*/ 771759 h 2606960"/>
                  <a:gd name="connsiteX37" fmla="*/ 635970 w 1188420"/>
                  <a:gd name="connsiteY37" fmla="*/ 918138 h 2606960"/>
                  <a:gd name="connsiteX38" fmla="*/ 1180363 w 1188420"/>
                  <a:gd name="connsiteY38" fmla="*/ 918138 h 2606960"/>
                  <a:gd name="connsiteX39" fmla="*/ 1180363 w 1188420"/>
                  <a:gd name="connsiteY39" fmla="*/ 771759 h 2606960"/>
                  <a:gd name="connsiteX40" fmla="*/ 8057 w 1188420"/>
                  <a:gd name="connsiteY40" fmla="*/ 771759 h 2606960"/>
                  <a:gd name="connsiteX41" fmla="*/ 8057 w 1188420"/>
                  <a:gd name="connsiteY41" fmla="*/ 918138 h 2606960"/>
                  <a:gd name="connsiteX42" fmla="*/ 552450 w 1188420"/>
                  <a:gd name="connsiteY42" fmla="*/ 918138 h 2606960"/>
                  <a:gd name="connsiteX43" fmla="*/ 552450 w 1188420"/>
                  <a:gd name="connsiteY43" fmla="*/ 771759 h 2606960"/>
                  <a:gd name="connsiteX44" fmla="*/ 635970 w 1188420"/>
                  <a:gd name="connsiteY44" fmla="*/ 688415 h 2606960"/>
                  <a:gd name="connsiteX45" fmla="*/ 635970 w 1188420"/>
                  <a:gd name="connsiteY45" fmla="*/ 758595 h 2606960"/>
                  <a:gd name="connsiteX46" fmla="*/ 1180363 w 1188420"/>
                  <a:gd name="connsiteY46" fmla="*/ 758595 h 2606960"/>
                  <a:gd name="connsiteX47" fmla="*/ 1180363 w 1188420"/>
                  <a:gd name="connsiteY47" fmla="*/ 688415 h 2606960"/>
                  <a:gd name="connsiteX48" fmla="*/ 8057 w 1188420"/>
                  <a:gd name="connsiteY48" fmla="*/ 688415 h 2606960"/>
                  <a:gd name="connsiteX49" fmla="*/ 8057 w 1188420"/>
                  <a:gd name="connsiteY49" fmla="*/ 758595 h 2606960"/>
                  <a:gd name="connsiteX50" fmla="*/ 552450 w 1188420"/>
                  <a:gd name="connsiteY50" fmla="*/ 758595 h 2606960"/>
                  <a:gd name="connsiteX51" fmla="*/ 552450 w 1188420"/>
                  <a:gd name="connsiteY51" fmla="*/ 688415 h 2606960"/>
                  <a:gd name="connsiteX52" fmla="*/ 635970 w 1188420"/>
                  <a:gd name="connsiteY52" fmla="*/ 526490 h 2606960"/>
                  <a:gd name="connsiteX53" fmla="*/ 635970 w 1188420"/>
                  <a:gd name="connsiteY53" fmla="*/ 675251 h 2606960"/>
                  <a:gd name="connsiteX54" fmla="*/ 1180363 w 1188420"/>
                  <a:gd name="connsiteY54" fmla="*/ 675251 h 2606960"/>
                  <a:gd name="connsiteX55" fmla="*/ 1180363 w 1188420"/>
                  <a:gd name="connsiteY55" fmla="*/ 526490 h 2606960"/>
                  <a:gd name="connsiteX56" fmla="*/ 8057 w 1188420"/>
                  <a:gd name="connsiteY56" fmla="*/ 526490 h 2606960"/>
                  <a:gd name="connsiteX57" fmla="*/ 8057 w 1188420"/>
                  <a:gd name="connsiteY57" fmla="*/ 675251 h 2606960"/>
                  <a:gd name="connsiteX58" fmla="*/ 552450 w 1188420"/>
                  <a:gd name="connsiteY58" fmla="*/ 675251 h 2606960"/>
                  <a:gd name="connsiteX59" fmla="*/ 552450 w 1188420"/>
                  <a:gd name="connsiteY59" fmla="*/ 526490 h 2606960"/>
                  <a:gd name="connsiteX60" fmla="*/ 635970 w 1188420"/>
                  <a:gd name="connsiteY60" fmla="*/ 257481 h 2606960"/>
                  <a:gd name="connsiteX61" fmla="*/ 635970 w 1188420"/>
                  <a:gd name="connsiteY61" fmla="*/ 513326 h 2606960"/>
                  <a:gd name="connsiteX62" fmla="*/ 1180363 w 1188420"/>
                  <a:gd name="connsiteY62" fmla="*/ 513326 h 2606960"/>
                  <a:gd name="connsiteX63" fmla="*/ 1180363 w 1188420"/>
                  <a:gd name="connsiteY63" fmla="*/ 257481 h 2606960"/>
                  <a:gd name="connsiteX64" fmla="*/ 8057 w 1188420"/>
                  <a:gd name="connsiteY64" fmla="*/ 257481 h 2606960"/>
                  <a:gd name="connsiteX65" fmla="*/ 8057 w 1188420"/>
                  <a:gd name="connsiteY65" fmla="*/ 513326 h 2606960"/>
                  <a:gd name="connsiteX66" fmla="*/ 552450 w 1188420"/>
                  <a:gd name="connsiteY66" fmla="*/ 513326 h 2606960"/>
                  <a:gd name="connsiteX67" fmla="*/ 552450 w 1188420"/>
                  <a:gd name="connsiteY67" fmla="*/ 257481 h 2606960"/>
                  <a:gd name="connsiteX68" fmla="*/ 635970 w 1188420"/>
                  <a:gd name="connsiteY68" fmla="*/ 8057 h 2606960"/>
                  <a:gd name="connsiteX69" fmla="*/ 635970 w 1188420"/>
                  <a:gd name="connsiteY69" fmla="*/ 244317 h 2606960"/>
                  <a:gd name="connsiteX70" fmla="*/ 1180363 w 1188420"/>
                  <a:gd name="connsiteY70" fmla="*/ 244317 h 2606960"/>
                  <a:gd name="connsiteX71" fmla="*/ 1180363 w 1188420"/>
                  <a:gd name="connsiteY71" fmla="*/ 8057 h 2606960"/>
                  <a:gd name="connsiteX72" fmla="*/ 560012 w 1188420"/>
                  <a:gd name="connsiteY72" fmla="*/ 8057 h 2606960"/>
                  <a:gd name="connsiteX73" fmla="*/ 560012 w 1188420"/>
                  <a:gd name="connsiteY73" fmla="*/ 2598903 h 2606960"/>
                  <a:gd name="connsiteX74" fmla="*/ 628408 w 1188420"/>
                  <a:gd name="connsiteY74" fmla="*/ 2598903 h 2606960"/>
                  <a:gd name="connsiteX75" fmla="*/ 628408 w 1188420"/>
                  <a:gd name="connsiteY75" fmla="*/ 8057 h 2606960"/>
                  <a:gd name="connsiteX76" fmla="*/ 8057 w 1188420"/>
                  <a:gd name="connsiteY76" fmla="*/ 8057 h 2606960"/>
                  <a:gd name="connsiteX77" fmla="*/ 8057 w 1188420"/>
                  <a:gd name="connsiteY77" fmla="*/ 244317 h 2606960"/>
                  <a:gd name="connsiteX78" fmla="*/ 552450 w 1188420"/>
                  <a:gd name="connsiteY78" fmla="*/ 244317 h 2606960"/>
                  <a:gd name="connsiteX79" fmla="*/ 552450 w 1188420"/>
                  <a:gd name="connsiteY79" fmla="*/ 8057 h 2606960"/>
                  <a:gd name="connsiteX80" fmla="*/ 0 w 1188420"/>
                  <a:gd name="connsiteY80" fmla="*/ 0 h 2606960"/>
                  <a:gd name="connsiteX81" fmla="*/ 552450 w 1188420"/>
                  <a:gd name="connsiteY81" fmla="*/ 0 h 2606960"/>
                  <a:gd name="connsiteX82" fmla="*/ 635970 w 1188420"/>
                  <a:gd name="connsiteY82" fmla="*/ 0 h 2606960"/>
                  <a:gd name="connsiteX83" fmla="*/ 1188420 w 1188420"/>
                  <a:gd name="connsiteY83" fmla="*/ 0 h 2606960"/>
                  <a:gd name="connsiteX84" fmla="*/ 1188420 w 1188420"/>
                  <a:gd name="connsiteY84" fmla="*/ 2606960 h 2606960"/>
                  <a:gd name="connsiteX85" fmla="*/ 635970 w 1188420"/>
                  <a:gd name="connsiteY85" fmla="*/ 2606960 h 2606960"/>
                  <a:gd name="connsiteX86" fmla="*/ 552450 w 1188420"/>
                  <a:gd name="connsiteY86" fmla="*/ 2606960 h 2606960"/>
                  <a:gd name="connsiteX87" fmla="*/ 0 w 1188420"/>
                  <a:gd name="connsiteY87" fmla="*/ 2606960 h 2606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</a:cxnLst>
                <a:rect l="l" t="t" r="r" b="b"/>
                <a:pathLst>
                  <a:path w="1188420" h="2606960">
                    <a:moveTo>
                      <a:pt x="635970" y="2212414"/>
                    </a:moveTo>
                    <a:lnTo>
                      <a:pt x="635970" y="2598903"/>
                    </a:lnTo>
                    <a:lnTo>
                      <a:pt x="1180363" y="2598903"/>
                    </a:lnTo>
                    <a:lnTo>
                      <a:pt x="1180363" y="2212414"/>
                    </a:lnTo>
                    <a:close/>
                    <a:moveTo>
                      <a:pt x="8057" y="2212414"/>
                    </a:moveTo>
                    <a:lnTo>
                      <a:pt x="8057" y="2598903"/>
                    </a:lnTo>
                    <a:lnTo>
                      <a:pt x="552450" y="2598903"/>
                    </a:lnTo>
                    <a:lnTo>
                      <a:pt x="552450" y="2212414"/>
                    </a:lnTo>
                    <a:close/>
                    <a:moveTo>
                      <a:pt x="635970" y="1940952"/>
                    </a:moveTo>
                    <a:lnTo>
                      <a:pt x="635970" y="2199250"/>
                    </a:lnTo>
                    <a:lnTo>
                      <a:pt x="1180363" y="2199250"/>
                    </a:lnTo>
                    <a:lnTo>
                      <a:pt x="1180363" y="1940952"/>
                    </a:lnTo>
                    <a:close/>
                    <a:moveTo>
                      <a:pt x="8057" y="1940952"/>
                    </a:moveTo>
                    <a:lnTo>
                      <a:pt x="8057" y="2199250"/>
                    </a:lnTo>
                    <a:lnTo>
                      <a:pt x="552450" y="2199250"/>
                    </a:lnTo>
                    <a:lnTo>
                      <a:pt x="552450" y="1940952"/>
                    </a:lnTo>
                    <a:close/>
                    <a:moveTo>
                      <a:pt x="635970" y="1269439"/>
                    </a:moveTo>
                    <a:lnTo>
                      <a:pt x="635970" y="1927788"/>
                    </a:lnTo>
                    <a:lnTo>
                      <a:pt x="1180363" y="1927788"/>
                    </a:lnTo>
                    <a:lnTo>
                      <a:pt x="1180363" y="1269439"/>
                    </a:lnTo>
                    <a:close/>
                    <a:moveTo>
                      <a:pt x="635970" y="1183714"/>
                    </a:moveTo>
                    <a:lnTo>
                      <a:pt x="635970" y="1256275"/>
                    </a:lnTo>
                    <a:lnTo>
                      <a:pt x="1180363" y="1256275"/>
                    </a:lnTo>
                    <a:lnTo>
                      <a:pt x="1180363" y="1183714"/>
                    </a:lnTo>
                    <a:close/>
                    <a:moveTo>
                      <a:pt x="635970" y="1024171"/>
                    </a:moveTo>
                    <a:lnTo>
                      <a:pt x="635970" y="1170550"/>
                    </a:lnTo>
                    <a:lnTo>
                      <a:pt x="1180363" y="1170550"/>
                    </a:lnTo>
                    <a:lnTo>
                      <a:pt x="1180363" y="1024171"/>
                    </a:lnTo>
                    <a:close/>
                    <a:moveTo>
                      <a:pt x="635970" y="931302"/>
                    </a:moveTo>
                    <a:lnTo>
                      <a:pt x="635970" y="1011007"/>
                    </a:lnTo>
                    <a:lnTo>
                      <a:pt x="1180363" y="1011007"/>
                    </a:lnTo>
                    <a:lnTo>
                      <a:pt x="1180363" y="931302"/>
                    </a:lnTo>
                    <a:close/>
                    <a:moveTo>
                      <a:pt x="8057" y="931302"/>
                    </a:moveTo>
                    <a:lnTo>
                      <a:pt x="8057" y="1927788"/>
                    </a:lnTo>
                    <a:lnTo>
                      <a:pt x="552450" y="1927788"/>
                    </a:lnTo>
                    <a:lnTo>
                      <a:pt x="552450" y="931302"/>
                    </a:lnTo>
                    <a:close/>
                    <a:moveTo>
                      <a:pt x="635970" y="771759"/>
                    </a:moveTo>
                    <a:lnTo>
                      <a:pt x="635970" y="918138"/>
                    </a:lnTo>
                    <a:lnTo>
                      <a:pt x="1180363" y="918138"/>
                    </a:lnTo>
                    <a:lnTo>
                      <a:pt x="1180363" y="771759"/>
                    </a:lnTo>
                    <a:close/>
                    <a:moveTo>
                      <a:pt x="8057" y="771759"/>
                    </a:moveTo>
                    <a:lnTo>
                      <a:pt x="8057" y="918138"/>
                    </a:lnTo>
                    <a:lnTo>
                      <a:pt x="552450" y="918138"/>
                    </a:lnTo>
                    <a:lnTo>
                      <a:pt x="552450" y="771759"/>
                    </a:lnTo>
                    <a:close/>
                    <a:moveTo>
                      <a:pt x="635970" y="688415"/>
                    </a:moveTo>
                    <a:lnTo>
                      <a:pt x="635970" y="758595"/>
                    </a:lnTo>
                    <a:lnTo>
                      <a:pt x="1180363" y="758595"/>
                    </a:lnTo>
                    <a:lnTo>
                      <a:pt x="1180363" y="688415"/>
                    </a:lnTo>
                    <a:close/>
                    <a:moveTo>
                      <a:pt x="8057" y="688415"/>
                    </a:moveTo>
                    <a:lnTo>
                      <a:pt x="8057" y="758595"/>
                    </a:lnTo>
                    <a:lnTo>
                      <a:pt x="552450" y="758595"/>
                    </a:lnTo>
                    <a:lnTo>
                      <a:pt x="552450" y="688415"/>
                    </a:lnTo>
                    <a:close/>
                    <a:moveTo>
                      <a:pt x="635970" y="526490"/>
                    </a:moveTo>
                    <a:lnTo>
                      <a:pt x="635970" y="675251"/>
                    </a:lnTo>
                    <a:lnTo>
                      <a:pt x="1180363" y="675251"/>
                    </a:lnTo>
                    <a:lnTo>
                      <a:pt x="1180363" y="526490"/>
                    </a:lnTo>
                    <a:close/>
                    <a:moveTo>
                      <a:pt x="8057" y="526490"/>
                    </a:moveTo>
                    <a:lnTo>
                      <a:pt x="8057" y="675251"/>
                    </a:lnTo>
                    <a:lnTo>
                      <a:pt x="552450" y="675251"/>
                    </a:lnTo>
                    <a:lnTo>
                      <a:pt x="552450" y="526490"/>
                    </a:lnTo>
                    <a:close/>
                    <a:moveTo>
                      <a:pt x="635970" y="257481"/>
                    </a:moveTo>
                    <a:lnTo>
                      <a:pt x="635970" y="513326"/>
                    </a:lnTo>
                    <a:lnTo>
                      <a:pt x="1180363" y="513326"/>
                    </a:lnTo>
                    <a:lnTo>
                      <a:pt x="1180363" y="257481"/>
                    </a:lnTo>
                    <a:close/>
                    <a:moveTo>
                      <a:pt x="8057" y="257481"/>
                    </a:moveTo>
                    <a:lnTo>
                      <a:pt x="8057" y="513326"/>
                    </a:lnTo>
                    <a:lnTo>
                      <a:pt x="552450" y="513326"/>
                    </a:lnTo>
                    <a:lnTo>
                      <a:pt x="552450" y="257481"/>
                    </a:lnTo>
                    <a:close/>
                    <a:moveTo>
                      <a:pt x="635970" y="8057"/>
                    </a:moveTo>
                    <a:lnTo>
                      <a:pt x="635970" y="244317"/>
                    </a:lnTo>
                    <a:lnTo>
                      <a:pt x="1180363" y="244317"/>
                    </a:lnTo>
                    <a:lnTo>
                      <a:pt x="1180363" y="8057"/>
                    </a:lnTo>
                    <a:close/>
                    <a:moveTo>
                      <a:pt x="560012" y="8057"/>
                    </a:moveTo>
                    <a:lnTo>
                      <a:pt x="560012" y="2598903"/>
                    </a:lnTo>
                    <a:lnTo>
                      <a:pt x="628408" y="2598903"/>
                    </a:lnTo>
                    <a:lnTo>
                      <a:pt x="628408" y="8057"/>
                    </a:lnTo>
                    <a:close/>
                    <a:moveTo>
                      <a:pt x="8057" y="8057"/>
                    </a:moveTo>
                    <a:lnTo>
                      <a:pt x="8057" y="244317"/>
                    </a:lnTo>
                    <a:lnTo>
                      <a:pt x="552450" y="244317"/>
                    </a:lnTo>
                    <a:lnTo>
                      <a:pt x="552450" y="8057"/>
                    </a:lnTo>
                    <a:close/>
                    <a:moveTo>
                      <a:pt x="0" y="0"/>
                    </a:moveTo>
                    <a:lnTo>
                      <a:pt x="552450" y="0"/>
                    </a:lnTo>
                    <a:lnTo>
                      <a:pt x="635970" y="0"/>
                    </a:lnTo>
                    <a:lnTo>
                      <a:pt x="1188420" y="0"/>
                    </a:lnTo>
                    <a:lnTo>
                      <a:pt x="1188420" y="2606960"/>
                    </a:lnTo>
                    <a:lnTo>
                      <a:pt x="635970" y="2606960"/>
                    </a:lnTo>
                    <a:lnTo>
                      <a:pt x="552450" y="2606960"/>
                    </a:lnTo>
                    <a:lnTo>
                      <a:pt x="0" y="2606960"/>
                    </a:lnTo>
                    <a:close/>
                  </a:path>
                </a:pathLst>
              </a:custGeom>
              <a:solidFill>
                <a:srgbClr val="002060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64" name="正方形/長方形 63">
                <a:extLst>
                  <a:ext uri="{FF2B5EF4-FFF2-40B4-BE49-F238E27FC236}">
                    <a16:creationId xmlns:a16="http://schemas.microsoft.com/office/drawing/2014/main" id="{CA287F92-6C05-4889-18F4-E43B77DE291D}"/>
                  </a:ext>
                </a:extLst>
              </p:cNvPr>
              <p:cNvSpPr/>
              <p:nvPr/>
            </p:nvSpPr>
            <p:spPr bwMode="auto">
              <a:xfrm>
                <a:off x="4493419" y="2048615"/>
                <a:ext cx="459580" cy="35021"/>
              </a:xfrm>
              <a:prstGeom prst="rect">
                <a:avLst/>
              </a:prstGeom>
              <a:solidFill>
                <a:srgbClr val="0070C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5" name="正方形/長方形 64">
                <a:extLst>
                  <a:ext uri="{FF2B5EF4-FFF2-40B4-BE49-F238E27FC236}">
                    <a16:creationId xmlns:a16="http://schemas.microsoft.com/office/drawing/2014/main" id="{DAE9CBED-3ADC-49E4-D20B-7E8D7D4D9BC8}"/>
                  </a:ext>
                </a:extLst>
              </p:cNvPr>
              <p:cNvSpPr/>
              <p:nvPr/>
            </p:nvSpPr>
            <p:spPr bwMode="auto">
              <a:xfrm>
                <a:off x="4493419" y="2393069"/>
                <a:ext cx="459580" cy="35021"/>
              </a:xfrm>
              <a:prstGeom prst="rect">
                <a:avLst/>
              </a:prstGeom>
              <a:solidFill>
                <a:srgbClr val="0070C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6" name="正方形/長方形 65">
                <a:extLst>
                  <a:ext uri="{FF2B5EF4-FFF2-40B4-BE49-F238E27FC236}">
                    <a16:creationId xmlns:a16="http://schemas.microsoft.com/office/drawing/2014/main" id="{0C7027A0-E763-76D9-1F37-6A82C3984B46}"/>
                  </a:ext>
                </a:extLst>
              </p:cNvPr>
              <p:cNvSpPr/>
              <p:nvPr/>
            </p:nvSpPr>
            <p:spPr bwMode="auto">
              <a:xfrm>
                <a:off x="4493419" y="2466888"/>
                <a:ext cx="459580" cy="175909"/>
              </a:xfrm>
              <a:prstGeom prst="rect">
                <a:avLst/>
              </a:prstGeom>
              <a:gradFill>
                <a:gsLst>
                  <a:gs pos="0">
                    <a:schemeClr val="tx1"/>
                  </a:gs>
                  <a:gs pos="100000">
                    <a:srgbClr val="00B0F0"/>
                  </a:gs>
                  <a:gs pos="50000">
                    <a:srgbClr val="0070C0"/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7" name="正方形/長方形 66">
                <a:extLst>
                  <a:ext uri="{FF2B5EF4-FFF2-40B4-BE49-F238E27FC236}">
                    <a16:creationId xmlns:a16="http://schemas.microsoft.com/office/drawing/2014/main" id="{2E5D6728-30F6-2850-431E-1D089845EA92}"/>
                  </a:ext>
                </a:extLst>
              </p:cNvPr>
              <p:cNvSpPr/>
              <p:nvPr/>
            </p:nvSpPr>
            <p:spPr bwMode="auto">
              <a:xfrm>
                <a:off x="4726780" y="2490789"/>
                <a:ext cx="145258" cy="128108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8" name="正方形/長方形 67">
                <a:extLst>
                  <a:ext uri="{FF2B5EF4-FFF2-40B4-BE49-F238E27FC236}">
                    <a16:creationId xmlns:a16="http://schemas.microsoft.com/office/drawing/2014/main" id="{E035A2E8-4C0E-7CB1-1FE0-4A94C5FBA3B7}"/>
                  </a:ext>
                </a:extLst>
              </p:cNvPr>
              <p:cNvSpPr/>
              <p:nvPr/>
            </p:nvSpPr>
            <p:spPr bwMode="auto">
              <a:xfrm>
                <a:off x="4562475" y="2490789"/>
                <a:ext cx="135732" cy="90670"/>
              </a:xfrm>
              <a:prstGeom prst="rect">
                <a:avLst/>
              </a:prstGeom>
              <a:solidFill>
                <a:srgbClr val="0070C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9" name="正方形/長方形 68">
                <a:extLst>
                  <a:ext uri="{FF2B5EF4-FFF2-40B4-BE49-F238E27FC236}">
                    <a16:creationId xmlns:a16="http://schemas.microsoft.com/office/drawing/2014/main" id="{AE34CA47-5C91-EE5F-D7B2-4BE3D2283BD0}"/>
                  </a:ext>
                </a:extLst>
              </p:cNvPr>
              <p:cNvSpPr/>
              <p:nvPr/>
            </p:nvSpPr>
            <p:spPr bwMode="auto">
              <a:xfrm>
                <a:off x="4581526" y="2502694"/>
                <a:ext cx="97630" cy="66860"/>
              </a:xfrm>
              <a:prstGeom prst="rect">
                <a:avLst/>
              </a:prstGeom>
              <a:solidFill>
                <a:srgbClr val="0070C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0" name="四角形: 角を丸くする 69">
                <a:extLst>
                  <a:ext uri="{FF2B5EF4-FFF2-40B4-BE49-F238E27FC236}">
                    <a16:creationId xmlns:a16="http://schemas.microsoft.com/office/drawing/2014/main" id="{4ADF77BE-96C5-4106-4D47-1DC00AACA6B4}"/>
                  </a:ext>
                </a:extLst>
              </p:cNvPr>
              <p:cNvSpPr/>
              <p:nvPr/>
            </p:nvSpPr>
            <p:spPr bwMode="auto">
              <a:xfrm>
                <a:off x="4565692" y="2123855"/>
                <a:ext cx="315035" cy="196494"/>
              </a:xfrm>
              <a:prstGeom prst="roundRect">
                <a:avLst>
                  <a:gd name="adj" fmla="val 8184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1" name="楕円 70">
                <a:extLst>
                  <a:ext uri="{FF2B5EF4-FFF2-40B4-BE49-F238E27FC236}">
                    <a16:creationId xmlns:a16="http://schemas.microsoft.com/office/drawing/2014/main" id="{A60BFF9C-C68A-32A1-0C0E-3473945DB3FD}"/>
                  </a:ext>
                </a:extLst>
              </p:cNvPr>
              <p:cNvSpPr/>
              <p:nvPr/>
            </p:nvSpPr>
            <p:spPr bwMode="auto">
              <a:xfrm>
                <a:off x="4707753" y="1990545"/>
                <a:ext cx="30912" cy="3091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73ABA0F7-0432-F64B-AFC9-23420EF87755}"/>
                </a:ext>
              </a:extLst>
            </p:cNvPr>
            <p:cNvGrpSpPr/>
            <p:nvPr/>
          </p:nvGrpSpPr>
          <p:grpSpPr>
            <a:xfrm>
              <a:off x="6385274" y="3959023"/>
              <a:ext cx="1112840" cy="2505781"/>
              <a:chOff x="2138363" y="3632200"/>
              <a:chExt cx="1400175" cy="3152775"/>
            </a:xfrm>
          </p:grpSpPr>
          <p:sp>
            <p:nvSpPr>
              <p:cNvPr id="57" name="Freeform 17">
                <a:extLst>
                  <a:ext uri="{FF2B5EF4-FFF2-40B4-BE49-F238E27FC236}">
                    <a16:creationId xmlns:a16="http://schemas.microsoft.com/office/drawing/2014/main" id="{7CAB49D5-1CF6-EAB8-B50D-4139AE9A12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38363" y="3632200"/>
                <a:ext cx="769938" cy="635000"/>
              </a:xfrm>
              <a:custGeom>
                <a:avLst/>
                <a:gdLst>
                  <a:gd name="T0" fmla="*/ 0 w 485"/>
                  <a:gd name="T1" fmla="*/ 35 h 400"/>
                  <a:gd name="T2" fmla="*/ 0 w 485"/>
                  <a:gd name="T3" fmla="*/ 233 h 400"/>
                  <a:gd name="T4" fmla="*/ 157 w 485"/>
                  <a:gd name="T5" fmla="*/ 400 h 400"/>
                  <a:gd name="T6" fmla="*/ 485 w 485"/>
                  <a:gd name="T7" fmla="*/ 384 h 400"/>
                  <a:gd name="T8" fmla="*/ 480 w 485"/>
                  <a:gd name="T9" fmla="*/ 157 h 400"/>
                  <a:gd name="T10" fmla="*/ 379 w 485"/>
                  <a:gd name="T11" fmla="*/ 0 h 400"/>
                  <a:gd name="T12" fmla="*/ 0 w 485"/>
                  <a:gd name="T13" fmla="*/ 35 h 4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85" h="400">
                    <a:moveTo>
                      <a:pt x="0" y="35"/>
                    </a:moveTo>
                    <a:lnTo>
                      <a:pt x="0" y="233"/>
                    </a:lnTo>
                    <a:lnTo>
                      <a:pt x="157" y="400"/>
                    </a:lnTo>
                    <a:lnTo>
                      <a:pt x="485" y="384"/>
                    </a:lnTo>
                    <a:lnTo>
                      <a:pt x="480" y="157"/>
                    </a:lnTo>
                    <a:lnTo>
                      <a:pt x="379" y="0"/>
                    </a:lnTo>
                    <a:lnTo>
                      <a:pt x="0" y="35"/>
                    </a:lnTo>
                    <a:close/>
                  </a:path>
                </a:pathLst>
              </a:custGeom>
              <a:solidFill>
                <a:srgbClr val="FF99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58" name="Freeform 18">
                <a:extLst>
                  <a:ext uri="{FF2B5EF4-FFF2-40B4-BE49-F238E27FC236}">
                    <a16:creationId xmlns:a16="http://schemas.microsoft.com/office/drawing/2014/main" id="{5CED0C3D-E8AE-CB59-2E97-EA617C4375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03450" y="3733800"/>
                <a:ext cx="1335088" cy="3051175"/>
              </a:xfrm>
              <a:custGeom>
                <a:avLst/>
                <a:gdLst>
                  <a:gd name="T0" fmla="*/ 621 w 841"/>
                  <a:gd name="T1" fmla="*/ 22 h 1922"/>
                  <a:gd name="T2" fmla="*/ 565 w 841"/>
                  <a:gd name="T3" fmla="*/ 2 h 1922"/>
                  <a:gd name="T4" fmla="*/ 525 w 841"/>
                  <a:gd name="T5" fmla="*/ 19 h 1922"/>
                  <a:gd name="T6" fmla="*/ 515 w 841"/>
                  <a:gd name="T7" fmla="*/ 37 h 1922"/>
                  <a:gd name="T8" fmla="*/ 490 w 841"/>
                  <a:gd name="T9" fmla="*/ 56 h 1922"/>
                  <a:gd name="T10" fmla="*/ 469 w 841"/>
                  <a:gd name="T11" fmla="*/ 78 h 1922"/>
                  <a:gd name="T12" fmla="*/ 464 w 841"/>
                  <a:gd name="T13" fmla="*/ 107 h 1922"/>
                  <a:gd name="T14" fmla="*/ 454 w 841"/>
                  <a:gd name="T15" fmla="*/ 199 h 1922"/>
                  <a:gd name="T16" fmla="*/ 429 w 841"/>
                  <a:gd name="T17" fmla="*/ 184 h 1922"/>
                  <a:gd name="T18" fmla="*/ 391 w 841"/>
                  <a:gd name="T19" fmla="*/ 131 h 1922"/>
                  <a:gd name="T20" fmla="*/ 372 w 841"/>
                  <a:gd name="T21" fmla="*/ 126 h 1922"/>
                  <a:gd name="T22" fmla="*/ 372 w 841"/>
                  <a:gd name="T23" fmla="*/ 146 h 1922"/>
                  <a:gd name="T24" fmla="*/ 373 w 841"/>
                  <a:gd name="T25" fmla="*/ 184 h 1922"/>
                  <a:gd name="T26" fmla="*/ 394 w 841"/>
                  <a:gd name="T27" fmla="*/ 224 h 1922"/>
                  <a:gd name="T28" fmla="*/ 394 w 841"/>
                  <a:gd name="T29" fmla="*/ 245 h 1922"/>
                  <a:gd name="T30" fmla="*/ 358 w 841"/>
                  <a:gd name="T31" fmla="*/ 229 h 1922"/>
                  <a:gd name="T32" fmla="*/ 365 w 841"/>
                  <a:gd name="T33" fmla="*/ 269 h 1922"/>
                  <a:gd name="T34" fmla="*/ 277 w 841"/>
                  <a:gd name="T35" fmla="*/ 310 h 1922"/>
                  <a:gd name="T36" fmla="*/ 183 w 841"/>
                  <a:gd name="T37" fmla="*/ 431 h 1922"/>
                  <a:gd name="T38" fmla="*/ 91 w 841"/>
                  <a:gd name="T39" fmla="*/ 381 h 1922"/>
                  <a:gd name="T40" fmla="*/ 86 w 841"/>
                  <a:gd name="T41" fmla="*/ 305 h 1922"/>
                  <a:gd name="T42" fmla="*/ 96 w 841"/>
                  <a:gd name="T43" fmla="*/ 295 h 1922"/>
                  <a:gd name="T44" fmla="*/ 106 w 841"/>
                  <a:gd name="T45" fmla="*/ 275 h 1922"/>
                  <a:gd name="T46" fmla="*/ 74 w 841"/>
                  <a:gd name="T47" fmla="*/ 264 h 1922"/>
                  <a:gd name="T48" fmla="*/ 40 w 841"/>
                  <a:gd name="T49" fmla="*/ 250 h 1922"/>
                  <a:gd name="T50" fmla="*/ 0 w 841"/>
                  <a:gd name="T51" fmla="*/ 255 h 1922"/>
                  <a:gd name="T52" fmla="*/ 25 w 841"/>
                  <a:gd name="T53" fmla="*/ 350 h 1922"/>
                  <a:gd name="T54" fmla="*/ 60 w 841"/>
                  <a:gd name="T55" fmla="*/ 518 h 1922"/>
                  <a:gd name="T56" fmla="*/ 117 w 841"/>
                  <a:gd name="T57" fmla="*/ 613 h 1922"/>
                  <a:gd name="T58" fmla="*/ 145 w 841"/>
                  <a:gd name="T59" fmla="*/ 617 h 1922"/>
                  <a:gd name="T60" fmla="*/ 293 w 841"/>
                  <a:gd name="T61" fmla="*/ 649 h 1922"/>
                  <a:gd name="T62" fmla="*/ 227 w 841"/>
                  <a:gd name="T63" fmla="*/ 892 h 1922"/>
                  <a:gd name="T64" fmla="*/ 243 w 841"/>
                  <a:gd name="T65" fmla="*/ 1063 h 1922"/>
                  <a:gd name="T66" fmla="*/ 274 w 841"/>
                  <a:gd name="T67" fmla="*/ 1230 h 1922"/>
                  <a:gd name="T68" fmla="*/ 313 w 841"/>
                  <a:gd name="T69" fmla="*/ 1550 h 1922"/>
                  <a:gd name="T70" fmla="*/ 373 w 841"/>
                  <a:gd name="T71" fmla="*/ 1793 h 1922"/>
                  <a:gd name="T72" fmla="*/ 371 w 841"/>
                  <a:gd name="T73" fmla="*/ 1893 h 1922"/>
                  <a:gd name="T74" fmla="*/ 437 w 841"/>
                  <a:gd name="T75" fmla="*/ 1920 h 1922"/>
                  <a:gd name="T76" fmla="*/ 502 w 841"/>
                  <a:gd name="T77" fmla="*/ 1912 h 1922"/>
                  <a:gd name="T78" fmla="*/ 510 w 841"/>
                  <a:gd name="T79" fmla="*/ 1884 h 1922"/>
                  <a:gd name="T80" fmla="*/ 471 w 841"/>
                  <a:gd name="T81" fmla="*/ 1607 h 1922"/>
                  <a:gd name="T82" fmla="*/ 469 w 841"/>
                  <a:gd name="T83" fmla="*/ 1378 h 1922"/>
                  <a:gd name="T84" fmla="*/ 570 w 841"/>
                  <a:gd name="T85" fmla="*/ 1348 h 1922"/>
                  <a:gd name="T86" fmla="*/ 578 w 841"/>
                  <a:gd name="T87" fmla="*/ 1620 h 1922"/>
                  <a:gd name="T88" fmla="*/ 574 w 841"/>
                  <a:gd name="T89" fmla="*/ 1776 h 1922"/>
                  <a:gd name="T90" fmla="*/ 586 w 841"/>
                  <a:gd name="T91" fmla="*/ 1829 h 1922"/>
                  <a:gd name="T92" fmla="*/ 652 w 841"/>
                  <a:gd name="T93" fmla="*/ 1828 h 1922"/>
                  <a:gd name="T94" fmla="*/ 770 w 841"/>
                  <a:gd name="T95" fmla="*/ 1844 h 1922"/>
                  <a:gd name="T96" fmla="*/ 823 w 841"/>
                  <a:gd name="T97" fmla="*/ 1829 h 1922"/>
                  <a:gd name="T98" fmla="*/ 828 w 841"/>
                  <a:gd name="T99" fmla="*/ 1793 h 1922"/>
                  <a:gd name="T100" fmla="*/ 740 w 841"/>
                  <a:gd name="T101" fmla="*/ 1735 h 1922"/>
                  <a:gd name="T102" fmla="*/ 727 w 841"/>
                  <a:gd name="T103" fmla="*/ 1662 h 1922"/>
                  <a:gd name="T104" fmla="*/ 752 w 841"/>
                  <a:gd name="T105" fmla="*/ 1348 h 1922"/>
                  <a:gd name="T106" fmla="*/ 733 w 841"/>
                  <a:gd name="T107" fmla="*/ 500 h 1922"/>
                  <a:gd name="T108" fmla="*/ 743 w 841"/>
                  <a:gd name="T109" fmla="*/ 424 h 1922"/>
                  <a:gd name="T110" fmla="*/ 737 w 841"/>
                  <a:gd name="T111" fmla="*/ 381 h 1922"/>
                  <a:gd name="T112" fmla="*/ 651 w 841"/>
                  <a:gd name="T113" fmla="*/ 356 h 1922"/>
                  <a:gd name="T114" fmla="*/ 596 w 841"/>
                  <a:gd name="T115" fmla="*/ 314 h 1922"/>
                  <a:gd name="T116" fmla="*/ 649 w 841"/>
                  <a:gd name="T117" fmla="*/ 251 h 1922"/>
                  <a:gd name="T118" fmla="*/ 687 w 841"/>
                  <a:gd name="T119" fmla="*/ 153 h 1922"/>
                  <a:gd name="T120" fmla="*/ 682 w 841"/>
                  <a:gd name="T121" fmla="*/ 67 h 19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841" h="1922">
                    <a:moveTo>
                      <a:pt x="641" y="47"/>
                    </a:moveTo>
                    <a:lnTo>
                      <a:pt x="641" y="47"/>
                    </a:lnTo>
                    <a:lnTo>
                      <a:pt x="641" y="45"/>
                    </a:lnTo>
                    <a:lnTo>
                      <a:pt x="639" y="40"/>
                    </a:lnTo>
                    <a:lnTo>
                      <a:pt x="632" y="32"/>
                    </a:lnTo>
                    <a:lnTo>
                      <a:pt x="627" y="27"/>
                    </a:lnTo>
                    <a:lnTo>
                      <a:pt x="621" y="22"/>
                    </a:lnTo>
                    <a:lnTo>
                      <a:pt x="621" y="22"/>
                    </a:lnTo>
                    <a:lnTo>
                      <a:pt x="603" y="12"/>
                    </a:lnTo>
                    <a:lnTo>
                      <a:pt x="586" y="4"/>
                    </a:lnTo>
                    <a:lnTo>
                      <a:pt x="572" y="0"/>
                    </a:lnTo>
                    <a:lnTo>
                      <a:pt x="567" y="0"/>
                    </a:lnTo>
                    <a:lnTo>
                      <a:pt x="565" y="0"/>
                    </a:lnTo>
                    <a:lnTo>
                      <a:pt x="565" y="2"/>
                    </a:lnTo>
                    <a:lnTo>
                      <a:pt x="565" y="2"/>
                    </a:lnTo>
                    <a:lnTo>
                      <a:pt x="567" y="7"/>
                    </a:lnTo>
                    <a:lnTo>
                      <a:pt x="568" y="10"/>
                    </a:lnTo>
                    <a:lnTo>
                      <a:pt x="570" y="17"/>
                    </a:lnTo>
                    <a:lnTo>
                      <a:pt x="525" y="17"/>
                    </a:lnTo>
                    <a:lnTo>
                      <a:pt x="525" y="17"/>
                    </a:lnTo>
                    <a:lnTo>
                      <a:pt x="525" y="19"/>
                    </a:lnTo>
                    <a:lnTo>
                      <a:pt x="524" y="23"/>
                    </a:lnTo>
                    <a:lnTo>
                      <a:pt x="525" y="27"/>
                    </a:lnTo>
                    <a:lnTo>
                      <a:pt x="525" y="27"/>
                    </a:lnTo>
                    <a:lnTo>
                      <a:pt x="526" y="29"/>
                    </a:lnTo>
                    <a:lnTo>
                      <a:pt x="527" y="29"/>
                    </a:lnTo>
                    <a:lnTo>
                      <a:pt x="529" y="31"/>
                    </a:lnTo>
                    <a:lnTo>
                      <a:pt x="515" y="37"/>
                    </a:lnTo>
                    <a:lnTo>
                      <a:pt x="515" y="37"/>
                    </a:lnTo>
                    <a:lnTo>
                      <a:pt x="492" y="48"/>
                    </a:lnTo>
                    <a:lnTo>
                      <a:pt x="485" y="52"/>
                    </a:lnTo>
                    <a:lnTo>
                      <a:pt x="485" y="52"/>
                    </a:lnTo>
                    <a:lnTo>
                      <a:pt x="486" y="52"/>
                    </a:lnTo>
                    <a:lnTo>
                      <a:pt x="488" y="53"/>
                    </a:lnTo>
                    <a:lnTo>
                      <a:pt x="490" y="56"/>
                    </a:lnTo>
                    <a:lnTo>
                      <a:pt x="490" y="57"/>
                    </a:lnTo>
                    <a:lnTo>
                      <a:pt x="488" y="60"/>
                    </a:lnTo>
                    <a:lnTo>
                      <a:pt x="485" y="62"/>
                    </a:lnTo>
                    <a:lnTo>
                      <a:pt x="485" y="62"/>
                    </a:lnTo>
                    <a:lnTo>
                      <a:pt x="473" y="71"/>
                    </a:lnTo>
                    <a:lnTo>
                      <a:pt x="471" y="74"/>
                    </a:lnTo>
                    <a:lnTo>
                      <a:pt x="469" y="78"/>
                    </a:lnTo>
                    <a:lnTo>
                      <a:pt x="469" y="78"/>
                    </a:lnTo>
                    <a:lnTo>
                      <a:pt x="469" y="86"/>
                    </a:lnTo>
                    <a:lnTo>
                      <a:pt x="471" y="91"/>
                    </a:lnTo>
                    <a:lnTo>
                      <a:pt x="469" y="98"/>
                    </a:lnTo>
                    <a:lnTo>
                      <a:pt x="469" y="98"/>
                    </a:lnTo>
                    <a:lnTo>
                      <a:pt x="467" y="103"/>
                    </a:lnTo>
                    <a:lnTo>
                      <a:pt x="464" y="107"/>
                    </a:lnTo>
                    <a:lnTo>
                      <a:pt x="462" y="110"/>
                    </a:lnTo>
                    <a:lnTo>
                      <a:pt x="459" y="118"/>
                    </a:lnTo>
                    <a:lnTo>
                      <a:pt x="459" y="118"/>
                    </a:lnTo>
                    <a:lnTo>
                      <a:pt x="457" y="140"/>
                    </a:lnTo>
                    <a:lnTo>
                      <a:pt x="454" y="159"/>
                    </a:lnTo>
                    <a:lnTo>
                      <a:pt x="454" y="179"/>
                    </a:lnTo>
                    <a:lnTo>
                      <a:pt x="454" y="199"/>
                    </a:lnTo>
                    <a:lnTo>
                      <a:pt x="444" y="229"/>
                    </a:lnTo>
                    <a:lnTo>
                      <a:pt x="444" y="229"/>
                    </a:lnTo>
                    <a:lnTo>
                      <a:pt x="440" y="214"/>
                    </a:lnTo>
                    <a:lnTo>
                      <a:pt x="437" y="199"/>
                    </a:lnTo>
                    <a:lnTo>
                      <a:pt x="433" y="191"/>
                    </a:lnTo>
                    <a:lnTo>
                      <a:pt x="429" y="184"/>
                    </a:lnTo>
                    <a:lnTo>
                      <a:pt x="429" y="184"/>
                    </a:lnTo>
                    <a:lnTo>
                      <a:pt x="419" y="164"/>
                    </a:lnTo>
                    <a:lnTo>
                      <a:pt x="410" y="141"/>
                    </a:lnTo>
                    <a:lnTo>
                      <a:pt x="399" y="113"/>
                    </a:lnTo>
                    <a:lnTo>
                      <a:pt x="394" y="123"/>
                    </a:lnTo>
                    <a:lnTo>
                      <a:pt x="394" y="133"/>
                    </a:lnTo>
                    <a:lnTo>
                      <a:pt x="394" y="133"/>
                    </a:lnTo>
                    <a:lnTo>
                      <a:pt x="391" y="131"/>
                    </a:lnTo>
                    <a:lnTo>
                      <a:pt x="385" y="124"/>
                    </a:lnTo>
                    <a:lnTo>
                      <a:pt x="381" y="123"/>
                    </a:lnTo>
                    <a:lnTo>
                      <a:pt x="378" y="121"/>
                    </a:lnTo>
                    <a:lnTo>
                      <a:pt x="375" y="121"/>
                    </a:lnTo>
                    <a:lnTo>
                      <a:pt x="373" y="123"/>
                    </a:lnTo>
                    <a:lnTo>
                      <a:pt x="373" y="123"/>
                    </a:lnTo>
                    <a:lnTo>
                      <a:pt x="372" y="126"/>
                    </a:lnTo>
                    <a:lnTo>
                      <a:pt x="370" y="128"/>
                    </a:lnTo>
                    <a:lnTo>
                      <a:pt x="367" y="131"/>
                    </a:lnTo>
                    <a:lnTo>
                      <a:pt x="366" y="131"/>
                    </a:lnTo>
                    <a:lnTo>
                      <a:pt x="366" y="133"/>
                    </a:lnTo>
                    <a:lnTo>
                      <a:pt x="368" y="138"/>
                    </a:lnTo>
                    <a:lnTo>
                      <a:pt x="368" y="138"/>
                    </a:lnTo>
                    <a:lnTo>
                      <a:pt x="372" y="146"/>
                    </a:lnTo>
                    <a:lnTo>
                      <a:pt x="376" y="152"/>
                    </a:lnTo>
                    <a:lnTo>
                      <a:pt x="378" y="159"/>
                    </a:lnTo>
                    <a:lnTo>
                      <a:pt x="368" y="159"/>
                    </a:lnTo>
                    <a:lnTo>
                      <a:pt x="368" y="159"/>
                    </a:lnTo>
                    <a:lnTo>
                      <a:pt x="368" y="165"/>
                    </a:lnTo>
                    <a:lnTo>
                      <a:pt x="370" y="172"/>
                    </a:lnTo>
                    <a:lnTo>
                      <a:pt x="373" y="184"/>
                    </a:lnTo>
                    <a:lnTo>
                      <a:pt x="373" y="184"/>
                    </a:lnTo>
                    <a:lnTo>
                      <a:pt x="380" y="196"/>
                    </a:lnTo>
                    <a:lnTo>
                      <a:pt x="386" y="208"/>
                    </a:lnTo>
                    <a:lnTo>
                      <a:pt x="392" y="218"/>
                    </a:lnTo>
                    <a:lnTo>
                      <a:pt x="394" y="222"/>
                    </a:lnTo>
                    <a:lnTo>
                      <a:pt x="394" y="224"/>
                    </a:lnTo>
                    <a:lnTo>
                      <a:pt x="394" y="224"/>
                    </a:lnTo>
                    <a:lnTo>
                      <a:pt x="394" y="227"/>
                    </a:lnTo>
                    <a:lnTo>
                      <a:pt x="396" y="231"/>
                    </a:lnTo>
                    <a:lnTo>
                      <a:pt x="402" y="241"/>
                    </a:lnTo>
                    <a:lnTo>
                      <a:pt x="404" y="245"/>
                    </a:lnTo>
                    <a:lnTo>
                      <a:pt x="404" y="247"/>
                    </a:lnTo>
                    <a:lnTo>
                      <a:pt x="400" y="247"/>
                    </a:lnTo>
                    <a:lnTo>
                      <a:pt x="394" y="245"/>
                    </a:lnTo>
                    <a:lnTo>
                      <a:pt x="394" y="245"/>
                    </a:lnTo>
                    <a:lnTo>
                      <a:pt x="378" y="237"/>
                    </a:lnTo>
                    <a:lnTo>
                      <a:pt x="368" y="231"/>
                    </a:lnTo>
                    <a:lnTo>
                      <a:pt x="362" y="228"/>
                    </a:lnTo>
                    <a:lnTo>
                      <a:pt x="360" y="228"/>
                    </a:lnTo>
                    <a:lnTo>
                      <a:pt x="358" y="229"/>
                    </a:lnTo>
                    <a:lnTo>
                      <a:pt x="358" y="229"/>
                    </a:lnTo>
                    <a:lnTo>
                      <a:pt x="357" y="232"/>
                    </a:lnTo>
                    <a:lnTo>
                      <a:pt x="357" y="234"/>
                    </a:lnTo>
                    <a:lnTo>
                      <a:pt x="360" y="242"/>
                    </a:lnTo>
                    <a:lnTo>
                      <a:pt x="361" y="251"/>
                    </a:lnTo>
                    <a:lnTo>
                      <a:pt x="363" y="260"/>
                    </a:lnTo>
                    <a:lnTo>
                      <a:pt x="363" y="260"/>
                    </a:lnTo>
                    <a:lnTo>
                      <a:pt x="365" y="269"/>
                    </a:lnTo>
                    <a:lnTo>
                      <a:pt x="365" y="272"/>
                    </a:lnTo>
                    <a:lnTo>
                      <a:pt x="368" y="280"/>
                    </a:lnTo>
                    <a:lnTo>
                      <a:pt x="368" y="280"/>
                    </a:lnTo>
                    <a:lnTo>
                      <a:pt x="375" y="290"/>
                    </a:lnTo>
                    <a:lnTo>
                      <a:pt x="381" y="300"/>
                    </a:lnTo>
                    <a:lnTo>
                      <a:pt x="389" y="310"/>
                    </a:lnTo>
                    <a:lnTo>
                      <a:pt x="277" y="310"/>
                    </a:lnTo>
                    <a:lnTo>
                      <a:pt x="277" y="310"/>
                    </a:lnTo>
                    <a:lnTo>
                      <a:pt x="243" y="358"/>
                    </a:lnTo>
                    <a:lnTo>
                      <a:pt x="216" y="394"/>
                    </a:lnTo>
                    <a:lnTo>
                      <a:pt x="204" y="408"/>
                    </a:lnTo>
                    <a:lnTo>
                      <a:pt x="197" y="417"/>
                    </a:lnTo>
                    <a:lnTo>
                      <a:pt x="197" y="417"/>
                    </a:lnTo>
                    <a:lnTo>
                      <a:pt x="183" y="431"/>
                    </a:lnTo>
                    <a:lnTo>
                      <a:pt x="169" y="450"/>
                    </a:lnTo>
                    <a:lnTo>
                      <a:pt x="151" y="472"/>
                    </a:lnTo>
                    <a:lnTo>
                      <a:pt x="151" y="472"/>
                    </a:lnTo>
                    <a:lnTo>
                      <a:pt x="123" y="431"/>
                    </a:lnTo>
                    <a:lnTo>
                      <a:pt x="102" y="400"/>
                    </a:lnTo>
                    <a:lnTo>
                      <a:pt x="91" y="381"/>
                    </a:lnTo>
                    <a:lnTo>
                      <a:pt x="91" y="381"/>
                    </a:lnTo>
                    <a:lnTo>
                      <a:pt x="70" y="331"/>
                    </a:lnTo>
                    <a:lnTo>
                      <a:pt x="65" y="310"/>
                    </a:lnTo>
                    <a:lnTo>
                      <a:pt x="65" y="310"/>
                    </a:lnTo>
                    <a:lnTo>
                      <a:pt x="74" y="309"/>
                    </a:lnTo>
                    <a:lnTo>
                      <a:pt x="81" y="308"/>
                    </a:lnTo>
                    <a:lnTo>
                      <a:pt x="84" y="307"/>
                    </a:lnTo>
                    <a:lnTo>
                      <a:pt x="86" y="305"/>
                    </a:lnTo>
                    <a:lnTo>
                      <a:pt x="86" y="305"/>
                    </a:lnTo>
                    <a:lnTo>
                      <a:pt x="89" y="301"/>
                    </a:lnTo>
                    <a:lnTo>
                      <a:pt x="94" y="300"/>
                    </a:lnTo>
                    <a:lnTo>
                      <a:pt x="97" y="298"/>
                    </a:lnTo>
                    <a:lnTo>
                      <a:pt x="97" y="296"/>
                    </a:lnTo>
                    <a:lnTo>
                      <a:pt x="96" y="295"/>
                    </a:lnTo>
                    <a:lnTo>
                      <a:pt x="96" y="295"/>
                    </a:lnTo>
                    <a:lnTo>
                      <a:pt x="96" y="294"/>
                    </a:lnTo>
                    <a:lnTo>
                      <a:pt x="97" y="291"/>
                    </a:lnTo>
                    <a:lnTo>
                      <a:pt x="105" y="288"/>
                    </a:lnTo>
                    <a:lnTo>
                      <a:pt x="107" y="285"/>
                    </a:lnTo>
                    <a:lnTo>
                      <a:pt x="110" y="281"/>
                    </a:lnTo>
                    <a:lnTo>
                      <a:pt x="110" y="279"/>
                    </a:lnTo>
                    <a:lnTo>
                      <a:pt x="106" y="275"/>
                    </a:lnTo>
                    <a:lnTo>
                      <a:pt x="106" y="275"/>
                    </a:lnTo>
                    <a:lnTo>
                      <a:pt x="99" y="270"/>
                    </a:lnTo>
                    <a:lnTo>
                      <a:pt x="98" y="266"/>
                    </a:lnTo>
                    <a:lnTo>
                      <a:pt x="94" y="266"/>
                    </a:lnTo>
                    <a:lnTo>
                      <a:pt x="86" y="265"/>
                    </a:lnTo>
                    <a:lnTo>
                      <a:pt x="86" y="265"/>
                    </a:lnTo>
                    <a:lnTo>
                      <a:pt x="74" y="264"/>
                    </a:lnTo>
                    <a:lnTo>
                      <a:pt x="68" y="262"/>
                    </a:lnTo>
                    <a:lnTo>
                      <a:pt x="64" y="260"/>
                    </a:lnTo>
                    <a:lnTo>
                      <a:pt x="60" y="260"/>
                    </a:lnTo>
                    <a:lnTo>
                      <a:pt x="60" y="260"/>
                    </a:lnTo>
                    <a:lnTo>
                      <a:pt x="55" y="258"/>
                    </a:lnTo>
                    <a:lnTo>
                      <a:pt x="49" y="255"/>
                    </a:lnTo>
                    <a:lnTo>
                      <a:pt x="40" y="250"/>
                    </a:lnTo>
                    <a:lnTo>
                      <a:pt x="15" y="234"/>
                    </a:lnTo>
                    <a:lnTo>
                      <a:pt x="10" y="219"/>
                    </a:lnTo>
                    <a:lnTo>
                      <a:pt x="10" y="219"/>
                    </a:lnTo>
                    <a:lnTo>
                      <a:pt x="5" y="234"/>
                    </a:lnTo>
                    <a:lnTo>
                      <a:pt x="1" y="246"/>
                    </a:lnTo>
                    <a:lnTo>
                      <a:pt x="0" y="251"/>
                    </a:lnTo>
                    <a:lnTo>
                      <a:pt x="0" y="255"/>
                    </a:lnTo>
                    <a:lnTo>
                      <a:pt x="0" y="255"/>
                    </a:lnTo>
                    <a:lnTo>
                      <a:pt x="10" y="300"/>
                    </a:lnTo>
                    <a:lnTo>
                      <a:pt x="10" y="300"/>
                    </a:lnTo>
                    <a:lnTo>
                      <a:pt x="14" y="313"/>
                    </a:lnTo>
                    <a:lnTo>
                      <a:pt x="19" y="328"/>
                    </a:lnTo>
                    <a:lnTo>
                      <a:pt x="24" y="342"/>
                    </a:lnTo>
                    <a:lnTo>
                      <a:pt x="25" y="350"/>
                    </a:lnTo>
                    <a:lnTo>
                      <a:pt x="25" y="356"/>
                    </a:lnTo>
                    <a:lnTo>
                      <a:pt x="25" y="356"/>
                    </a:lnTo>
                    <a:lnTo>
                      <a:pt x="26" y="367"/>
                    </a:lnTo>
                    <a:lnTo>
                      <a:pt x="30" y="386"/>
                    </a:lnTo>
                    <a:lnTo>
                      <a:pt x="41" y="437"/>
                    </a:lnTo>
                    <a:lnTo>
                      <a:pt x="53" y="488"/>
                    </a:lnTo>
                    <a:lnTo>
                      <a:pt x="60" y="518"/>
                    </a:lnTo>
                    <a:lnTo>
                      <a:pt x="60" y="518"/>
                    </a:lnTo>
                    <a:lnTo>
                      <a:pt x="69" y="539"/>
                    </a:lnTo>
                    <a:lnTo>
                      <a:pt x="87" y="571"/>
                    </a:lnTo>
                    <a:lnTo>
                      <a:pt x="96" y="587"/>
                    </a:lnTo>
                    <a:lnTo>
                      <a:pt x="105" y="600"/>
                    </a:lnTo>
                    <a:lnTo>
                      <a:pt x="113" y="610"/>
                    </a:lnTo>
                    <a:lnTo>
                      <a:pt x="117" y="613"/>
                    </a:lnTo>
                    <a:lnTo>
                      <a:pt x="121" y="614"/>
                    </a:lnTo>
                    <a:lnTo>
                      <a:pt x="121" y="614"/>
                    </a:lnTo>
                    <a:lnTo>
                      <a:pt x="131" y="615"/>
                    </a:lnTo>
                    <a:lnTo>
                      <a:pt x="137" y="618"/>
                    </a:lnTo>
                    <a:lnTo>
                      <a:pt x="140" y="618"/>
                    </a:lnTo>
                    <a:lnTo>
                      <a:pt x="142" y="618"/>
                    </a:lnTo>
                    <a:lnTo>
                      <a:pt x="145" y="617"/>
                    </a:lnTo>
                    <a:lnTo>
                      <a:pt x="146" y="614"/>
                    </a:lnTo>
                    <a:lnTo>
                      <a:pt x="146" y="614"/>
                    </a:lnTo>
                    <a:lnTo>
                      <a:pt x="152" y="609"/>
                    </a:lnTo>
                    <a:lnTo>
                      <a:pt x="168" y="600"/>
                    </a:lnTo>
                    <a:lnTo>
                      <a:pt x="209" y="577"/>
                    </a:lnTo>
                    <a:lnTo>
                      <a:pt x="267" y="548"/>
                    </a:lnTo>
                    <a:lnTo>
                      <a:pt x="293" y="649"/>
                    </a:lnTo>
                    <a:lnTo>
                      <a:pt x="293" y="649"/>
                    </a:lnTo>
                    <a:lnTo>
                      <a:pt x="259" y="767"/>
                    </a:lnTo>
                    <a:lnTo>
                      <a:pt x="236" y="851"/>
                    </a:lnTo>
                    <a:lnTo>
                      <a:pt x="228" y="880"/>
                    </a:lnTo>
                    <a:lnTo>
                      <a:pt x="227" y="889"/>
                    </a:lnTo>
                    <a:lnTo>
                      <a:pt x="227" y="892"/>
                    </a:lnTo>
                    <a:lnTo>
                      <a:pt x="227" y="892"/>
                    </a:lnTo>
                    <a:lnTo>
                      <a:pt x="230" y="895"/>
                    </a:lnTo>
                    <a:lnTo>
                      <a:pt x="232" y="899"/>
                    </a:lnTo>
                    <a:lnTo>
                      <a:pt x="241" y="904"/>
                    </a:lnTo>
                    <a:lnTo>
                      <a:pt x="252" y="908"/>
                    </a:lnTo>
                    <a:lnTo>
                      <a:pt x="252" y="908"/>
                    </a:lnTo>
                    <a:lnTo>
                      <a:pt x="247" y="995"/>
                    </a:lnTo>
                    <a:lnTo>
                      <a:pt x="243" y="1063"/>
                    </a:lnTo>
                    <a:lnTo>
                      <a:pt x="242" y="1091"/>
                    </a:lnTo>
                    <a:lnTo>
                      <a:pt x="242" y="1110"/>
                    </a:lnTo>
                    <a:lnTo>
                      <a:pt x="242" y="1110"/>
                    </a:lnTo>
                    <a:lnTo>
                      <a:pt x="243" y="1119"/>
                    </a:lnTo>
                    <a:lnTo>
                      <a:pt x="245" y="1130"/>
                    </a:lnTo>
                    <a:lnTo>
                      <a:pt x="252" y="1159"/>
                    </a:lnTo>
                    <a:lnTo>
                      <a:pt x="274" y="1230"/>
                    </a:lnTo>
                    <a:lnTo>
                      <a:pt x="294" y="1297"/>
                    </a:lnTo>
                    <a:lnTo>
                      <a:pt x="300" y="1319"/>
                    </a:lnTo>
                    <a:lnTo>
                      <a:pt x="303" y="1328"/>
                    </a:lnTo>
                    <a:lnTo>
                      <a:pt x="303" y="1328"/>
                    </a:lnTo>
                    <a:lnTo>
                      <a:pt x="304" y="1359"/>
                    </a:lnTo>
                    <a:lnTo>
                      <a:pt x="307" y="1425"/>
                    </a:lnTo>
                    <a:lnTo>
                      <a:pt x="313" y="1550"/>
                    </a:lnTo>
                    <a:lnTo>
                      <a:pt x="313" y="1550"/>
                    </a:lnTo>
                    <a:lnTo>
                      <a:pt x="315" y="1573"/>
                    </a:lnTo>
                    <a:lnTo>
                      <a:pt x="320" y="1606"/>
                    </a:lnTo>
                    <a:lnTo>
                      <a:pt x="333" y="1687"/>
                    </a:lnTo>
                    <a:lnTo>
                      <a:pt x="353" y="1793"/>
                    </a:lnTo>
                    <a:lnTo>
                      <a:pt x="373" y="1793"/>
                    </a:lnTo>
                    <a:lnTo>
                      <a:pt x="373" y="1793"/>
                    </a:lnTo>
                    <a:lnTo>
                      <a:pt x="370" y="1830"/>
                    </a:lnTo>
                    <a:lnTo>
                      <a:pt x="367" y="1858"/>
                    </a:lnTo>
                    <a:lnTo>
                      <a:pt x="367" y="1868"/>
                    </a:lnTo>
                    <a:lnTo>
                      <a:pt x="368" y="1874"/>
                    </a:lnTo>
                    <a:lnTo>
                      <a:pt x="368" y="1874"/>
                    </a:lnTo>
                    <a:lnTo>
                      <a:pt x="370" y="1883"/>
                    </a:lnTo>
                    <a:lnTo>
                      <a:pt x="371" y="1893"/>
                    </a:lnTo>
                    <a:lnTo>
                      <a:pt x="373" y="1903"/>
                    </a:lnTo>
                    <a:lnTo>
                      <a:pt x="375" y="1907"/>
                    </a:lnTo>
                    <a:lnTo>
                      <a:pt x="378" y="1910"/>
                    </a:lnTo>
                    <a:lnTo>
                      <a:pt x="378" y="1910"/>
                    </a:lnTo>
                    <a:lnTo>
                      <a:pt x="386" y="1912"/>
                    </a:lnTo>
                    <a:lnTo>
                      <a:pt x="399" y="1915"/>
                    </a:lnTo>
                    <a:lnTo>
                      <a:pt x="437" y="1920"/>
                    </a:lnTo>
                    <a:lnTo>
                      <a:pt x="456" y="1922"/>
                    </a:lnTo>
                    <a:lnTo>
                      <a:pt x="473" y="1922"/>
                    </a:lnTo>
                    <a:lnTo>
                      <a:pt x="487" y="1922"/>
                    </a:lnTo>
                    <a:lnTo>
                      <a:pt x="492" y="1921"/>
                    </a:lnTo>
                    <a:lnTo>
                      <a:pt x="495" y="1920"/>
                    </a:lnTo>
                    <a:lnTo>
                      <a:pt x="495" y="1920"/>
                    </a:lnTo>
                    <a:lnTo>
                      <a:pt x="502" y="1912"/>
                    </a:lnTo>
                    <a:lnTo>
                      <a:pt x="506" y="1909"/>
                    </a:lnTo>
                    <a:lnTo>
                      <a:pt x="509" y="1905"/>
                    </a:lnTo>
                    <a:lnTo>
                      <a:pt x="510" y="1900"/>
                    </a:lnTo>
                    <a:lnTo>
                      <a:pt x="511" y="1895"/>
                    </a:lnTo>
                    <a:lnTo>
                      <a:pt x="511" y="1890"/>
                    </a:lnTo>
                    <a:lnTo>
                      <a:pt x="510" y="1884"/>
                    </a:lnTo>
                    <a:lnTo>
                      <a:pt x="510" y="1884"/>
                    </a:lnTo>
                    <a:lnTo>
                      <a:pt x="505" y="1864"/>
                    </a:lnTo>
                    <a:lnTo>
                      <a:pt x="498" y="1835"/>
                    </a:lnTo>
                    <a:lnTo>
                      <a:pt x="490" y="1798"/>
                    </a:lnTo>
                    <a:lnTo>
                      <a:pt x="500" y="1793"/>
                    </a:lnTo>
                    <a:lnTo>
                      <a:pt x="500" y="1793"/>
                    </a:lnTo>
                    <a:lnTo>
                      <a:pt x="482" y="1686"/>
                    </a:lnTo>
                    <a:lnTo>
                      <a:pt x="471" y="1607"/>
                    </a:lnTo>
                    <a:lnTo>
                      <a:pt x="464" y="1561"/>
                    </a:lnTo>
                    <a:lnTo>
                      <a:pt x="464" y="1561"/>
                    </a:lnTo>
                    <a:lnTo>
                      <a:pt x="464" y="1525"/>
                    </a:lnTo>
                    <a:lnTo>
                      <a:pt x="466" y="1469"/>
                    </a:lnTo>
                    <a:lnTo>
                      <a:pt x="467" y="1414"/>
                    </a:lnTo>
                    <a:lnTo>
                      <a:pt x="469" y="1378"/>
                    </a:lnTo>
                    <a:lnTo>
                      <a:pt x="469" y="1378"/>
                    </a:lnTo>
                    <a:lnTo>
                      <a:pt x="495" y="1186"/>
                    </a:lnTo>
                    <a:lnTo>
                      <a:pt x="495" y="1186"/>
                    </a:lnTo>
                    <a:lnTo>
                      <a:pt x="531" y="1261"/>
                    </a:lnTo>
                    <a:lnTo>
                      <a:pt x="557" y="1315"/>
                    </a:lnTo>
                    <a:lnTo>
                      <a:pt x="567" y="1337"/>
                    </a:lnTo>
                    <a:lnTo>
                      <a:pt x="570" y="1348"/>
                    </a:lnTo>
                    <a:lnTo>
                      <a:pt x="570" y="1348"/>
                    </a:lnTo>
                    <a:lnTo>
                      <a:pt x="573" y="1364"/>
                    </a:lnTo>
                    <a:lnTo>
                      <a:pt x="575" y="1387"/>
                    </a:lnTo>
                    <a:lnTo>
                      <a:pt x="581" y="1469"/>
                    </a:lnTo>
                    <a:lnTo>
                      <a:pt x="581" y="1469"/>
                    </a:lnTo>
                    <a:lnTo>
                      <a:pt x="582" y="1501"/>
                    </a:lnTo>
                    <a:lnTo>
                      <a:pt x="581" y="1539"/>
                    </a:lnTo>
                    <a:lnTo>
                      <a:pt x="578" y="1620"/>
                    </a:lnTo>
                    <a:lnTo>
                      <a:pt x="573" y="1688"/>
                    </a:lnTo>
                    <a:lnTo>
                      <a:pt x="570" y="1717"/>
                    </a:lnTo>
                    <a:lnTo>
                      <a:pt x="565" y="1763"/>
                    </a:lnTo>
                    <a:lnTo>
                      <a:pt x="575" y="1763"/>
                    </a:lnTo>
                    <a:lnTo>
                      <a:pt x="575" y="1763"/>
                    </a:lnTo>
                    <a:lnTo>
                      <a:pt x="574" y="1767"/>
                    </a:lnTo>
                    <a:lnTo>
                      <a:pt x="574" y="1776"/>
                    </a:lnTo>
                    <a:lnTo>
                      <a:pt x="573" y="1788"/>
                    </a:lnTo>
                    <a:lnTo>
                      <a:pt x="574" y="1796"/>
                    </a:lnTo>
                    <a:lnTo>
                      <a:pt x="575" y="1804"/>
                    </a:lnTo>
                    <a:lnTo>
                      <a:pt x="575" y="1804"/>
                    </a:lnTo>
                    <a:lnTo>
                      <a:pt x="581" y="1824"/>
                    </a:lnTo>
                    <a:lnTo>
                      <a:pt x="582" y="1828"/>
                    </a:lnTo>
                    <a:lnTo>
                      <a:pt x="586" y="1829"/>
                    </a:lnTo>
                    <a:lnTo>
                      <a:pt x="586" y="1829"/>
                    </a:lnTo>
                    <a:lnTo>
                      <a:pt x="615" y="1830"/>
                    </a:lnTo>
                    <a:lnTo>
                      <a:pt x="634" y="1830"/>
                    </a:lnTo>
                    <a:lnTo>
                      <a:pt x="641" y="1830"/>
                    </a:lnTo>
                    <a:lnTo>
                      <a:pt x="646" y="1829"/>
                    </a:lnTo>
                    <a:lnTo>
                      <a:pt x="646" y="1829"/>
                    </a:lnTo>
                    <a:lnTo>
                      <a:pt x="652" y="1828"/>
                    </a:lnTo>
                    <a:lnTo>
                      <a:pt x="663" y="1829"/>
                    </a:lnTo>
                    <a:lnTo>
                      <a:pt x="692" y="1830"/>
                    </a:lnTo>
                    <a:lnTo>
                      <a:pt x="722" y="1835"/>
                    </a:lnTo>
                    <a:lnTo>
                      <a:pt x="742" y="1839"/>
                    </a:lnTo>
                    <a:lnTo>
                      <a:pt x="742" y="1839"/>
                    </a:lnTo>
                    <a:lnTo>
                      <a:pt x="759" y="1843"/>
                    </a:lnTo>
                    <a:lnTo>
                      <a:pt x="770" y="1844"/>
                    </a:lnTo>
                    <a:lnTo>
                      <a:pt x="781" y="1845"/>
                    </a:lnTo>
                    <a:lnTo>
                      <a:pt x="793" y="1844"/>
                    </a:lnTo>
                    <a:lnTo>
                      <a:pt x="804" y="1841"/>
                    </a:lnTo>
                    <a:lnTo>
                      <a:pt x="815" y="1836"/>
                    </a:lnTo>
                    <a:lnTo>
                      <a:pt x="819" y="1833"/>
                    </a:lnTo>
                    <a:lnTo>
                      <a:pt x="823" y="1829"/>
                    </a:lnTo>
                    <a:lnTo>
                      <a:pt x="823" y="1829"/>
                    </a:lnTo>
                    <a:lnTo>
                      <a:pt x="834" y="1816"/>
                    </a:lnTo>
                    <a:lnTo>
                      <a:pt x="838" y="1811"/>
                    </a:lnTo>
                    <a:lnTo>
                      <a:pt x="841" y="1809"/>
                    </a:lnTo>
                    <a:lnTo>
                      <a:pt x="841" y="1806"/>
                    </a:lnTo>
                    <a:lnTo>
                      <a:pt x="839" y="1802"/>
                    </a:lnTo>
                    <a:lnTo>
                      <a:pt x="828" y="1793"/>
                    </a:lnTo>
                    <a:lnTo>
                      <a:pt x="828" y="1793"/>
                    </a:lnTo>
                    <a:lnTo>
                      <a:pt x="808" y="1779"/>
                    </a:lnTo>
                    <a:lnTo>
                      <a:pt x="785" y="1764"/>
                    </a:lnTo>
                    <a:lnTo>
                      <a:pt x="762" y="1750"/>
                    </a:lnTo>
                    <a:lnTo>
                      <a:pt x="747" y="1743"/>
                    </a:lnTo>
                    <a:lnTo>
                      <a:pt x="747" y="1743"/>
                    </a:lnTo>
                    <a:lnTo>
                      <a:pt x="742" y="1740"/>
                    </a:lnTo>
                    <a:lnTo>
                      <a:pt x="740" y="1735"/>
                    </a:lnTo>
                    <a:lnTo>
                      <a:pt x="736" y="1729"/>
                    </a:lnTo>
                    <a:lnTo>
                      <a:pt x="733" y="1721"/>
                    </a:lnTo>
                    <a:lnTo>
                      <a:pt x="731" y="1706"/>
                    </a:lnTo>
                    <a:lnTo>
                      <a:pt x="727" y="1692"/>
                    </a:lnTo>
                    <a:lnTo>
                      <a:pt x="727" y="1692"/>
                    </a:lnTo>
                    <a:lnTo>
                      <a:pt x="726" y="1681"/>
                    </a:lnTo>
                    <a:lnTo>
                      <a:pt x="727" y="1662"/>
                    </a:lnTo>
                    <a:lnTo>
                      <a:pt x="731" y="1606"/>
                    </a:lnTo>
                    <a:lnTo>
                      <a:pt x="742" y="1505"/>
                    </a:lnTo>
                    <a:lnTo>
                      <a:pt x="742" y="1505"/>
                    </a:lnTo>
                    <a:lnTo>
                      <a:pt x="750" y="1416"/>
                    </a:lnTo>
                    <a:lnTo>
                      <a:pt x="752" y="1371"/>
                    </a:lnTo>
                    <a:lnTo>
                      <a:pt x="752" y="1348"/>
                    </a:lnTo>
                    <a:lnTo>
                      <a:pt x="752" y="1348"/>
                    </a:lnTo>
                    <a:lnTo>
                      <a:pt x="651" y="968"/>
                    </a:lnTo>
                    <a:lnTo>
                      <a:pt x="682" y="963"/>
                    </a:lnTo>
                    <a:lnTo>
                      <a:pt x="646" y="695"/>
                    </a:lnTo>
                    <a:lnTo>
                      <a:pt x="646" y="695"/>
                    </a:lnTo>
                    <a:lnTo>
                      <a:pt x="692" y="595"/>
                    </a:lnTo>
                    <a:lnTo>
                      <a:pt x="723" y="525"/>
                    </a:lnTo>
                    <a:lnTo>
                      <a:pt x="733" y="500"/>
                    </a:lnTo>
                    <a:lnTo>
                      <a:pt x="736" y="491"/>
                    </a:lnTo>
                    <a:lnTo>
                      <a:pt x="737" y="488"/>
                    </a:lnTo>
                    <a:lnTo>
                      <a:pt x="737" y="488"/>
                    </a:lnTo>
                    <a:lnTo>
                      <a:pt x="737" y="480"/>
                    </a:lnTo>
                    <a:lnTo>
                      <a:pt x="738" y="470"/>
                    </a:lnTo>
                    <a:lnTo>
                      <a:pt x="742" y="441"/>
                    </a:lnTo>
                    <a:lnTo>
                      <a:pt x="743" y="424"/>
                    </a:lnTo>
                    <a:lnTo>
                      <a:pt x="745" y="410"/>
                    </a:lnTo>
                    <a:lnTo>
                      <a:pt x="745" y="399"/>
                    </a:lnTo>
                    <a:lnTo>
                      <a:pt x="743" y="395"/>
                    </a:lnTo>
                    <a:lnTo>
                      <a:pt x="742" y="391"/>
                    </a:lnTo>
                    <a:lnTo>
                      <a:pt x="742" y="391"/>
                    </a:lnTo>
                    <a:lnTo>
                      <a:pt x="738" y="385"/>
                    </a:lnTo>
                    <a:lnTo>
                      <a:pt x="737" y="381"/>
                    </a:lnTo>
                    <a:lnTo>
                      <a:pt x="727" y="376"/>
                    </a:lnTo>
                    <a:lnTo>
                      <a:pt x="727" y="376"/>
                    </a:lnTo>
                    <a:lnTo>
                      <a:pt x="719" y="372"/>
                    </a:lnTo>
                    <a:lnTo>
                      <a:pt x="709" y="370"/>
                    </a:lnTo>
                    <a:lnTo>
                      <a:pt x="684" y="362"/>
                    </a:lnTo>
                    <a:lnTo>
                      <a:pt x="651" y="356"/>
                    </a:lnTo>
                    <a:lnTo>
                      <a:pt x="651" y="356"/>
                    </a:lnTo>
                    <a:lnTo>
                      <a:pt x="623" y="345"/>
                    </a:lnTo>
                    <a:lnTo>
                      <a:pt x="604" y="336"/>
                    </a:lnTo>
                    <a:lnTo>
                      <a:pt x="598" y="333"/>
                    </a:lnTo>
                    <a:lnTo>
                      <a:pt x="596" y="331"/>
                    </a:lnTo>
                    <a:lnTo>
                      <a:pt x="596" y="331"/>
                    </a:lnTo>
                    <a:lnTo>
                      <a:pt x="594" y="324"/>
                    </a:lnTo>
                    <a:lnTo>
                      <a:pt x="596" y="314"/>
                    </a:lnTo>
                    <a:lnTo>
                      <a:pt x="596" y="300"/>
                    </a:lnTo>
                    <a:lnTo>
                      <a:pt x="596" y="300"/>
                    </a:lnTo>
                    <a:lnTo>
                      <a:pt x="631" y="275"/>
                    </a:lnTo>
                    <a:lnTo>
                      <a:pt x="631" y="275"/>
                    </a:lnTo>
                    <a:lnTo>
                      <a:pt x="640" y="267"/>
                    </a:lnTo>
                    <a:lnTo>
                      <a:pt x="645" y="260"/>
                    </a:lnTo>
                    <a:lnTo>
                      <a:pt x="649" y="251"/>
                    </a:lnTo>
                    <a:lnTo>
                      <a:pt x="651" y="245"/>
                    </a:lnTo>
                    <a:lnTo>
                      <a:pt x="651" y="245"/>
                    </a:lnTo>
                    <a:lnTo>
                      <a:pt x="658" y="223"/>
                    </a:lnTo>
                    <a:lnTo>
                      <a:pt x="661" y="209"/>
                    </a:lnTo>
                    <a:lnTo>
                      <a:pt x="671" y="184"/>
                    </a:lnTo>
                    <a:lnTo>
                      <a:pt x="687" y="174"/>
                    </a:lnTo>
                    <a:lnTo>
                      <a:pt x="687" y="153"/>
                    </a:lnTo>
                    <a:lnTo>
                      <a:pt x="682" y="98"/>
                    </a:lnTo>
                    <a:lnTo>
                      <a:pt x="692" y="83"/>
                    </a:lnTo>
                    <a:lnTo>
                      <a:pt x="692" y="83"/>
                    </a:lnTo>
                    <a:lnTo>
                      <a:pt x="689" y="76"/>
                    </a:lnTo>
                    <a:lnTo>
                      <a:pt x="685" y="71"/>
                    </a:lnTo>
                    <a:lnTo>
                      <a:pt x="682" y="67"/>
                    </a:lnTo>
                    <a:lnTo>
                      <a:pt x="682" y="67"/>
                    </a:lnTo>
                    <a:lnTo>
                      <a:pt x="678" y="64"/>
                    </a:lnTo>
                    <a:lnTo>
                      <a:pt x="675" y="59"/>
                    </a:lnTo>
                    <a:lnTo>
                      <a:pt x="671" y="52"/>
                    </a:lnTo>
                    <a:lnTo>
                      <a:pt x="641" y="47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</p:grpSp>
      </p:grp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D0D03883-3FEB-F725-BE1B-60697ABD8338}"/>
              </a:ext>
            </a:extLst>
          </p:cNvPr>
          <p:cNvGrpSpPr/>
          <p:nvPr/>
        </p:nvGrpSpPr>
        <p:grpSpPr>
          <a:xfrm>
            <a:off x="3764906" y="3875666"/>
            <a:ext cx="2278912" cy="2529805"/>
            <a:chOff x="3162285" y="908720"/>
            <a:chExt cx="2495565" cy="2770310"/>
          </a:xfrm>
        </p:grpSpPr>
        <p:grpSp>
          <p:nvGrpSpPr>
            <p:cNvPr id="76" name="グループ化 75">
              <a:extLst>
                <a:ext uri="{FF2B5EF4-FFF2-40B4-BE49-F238E27FC236}">
                  <a16:creationId xmlns:a16="http://schemas.microsoft.com/office/drawing/2014/main" id="{FAF9FC90-9D48-4BAD-9860-024CF01282F2}"/>
                </a:ext>
              </a:extLst>
            </p:cNvPr>
            <p:cNvGrpSpPr/>
            <p:nvPr/>
          </p:nvGrpSpPr>
          <p:grpSpPr>
            <a:xfrm>
              <a:off x="3162285" y="908720"/>
              <a:ext cx="1242234" cy="2770310"/>
              <a:chOff x="3162285" y="908720"/>
              <a:chExt cx="1242234" cy="2770310"/>
            </a:xfrm>
          </p:grpSpPr>
          <p:sp>
            <p:nvSpPr>
              <p:cNvPr id="89" name="正方形/長方形 88">
                <a:extLst>
                  <a:ext uri="{FF2B5EF4-FFF2-40B4-BE49-F238E27FC236}">
                    <a16:creationId xmlns:a16="http://schemas.microsoft.com/office/drawing/2014/main" id="{331AE0F6-B895-A404-EAB8-15A1C93F342F}"/>
                  </a:ext>
                </a:extLst>
              </p:cNvPr>
              <p:cNvSpPr/>
              <p:nvPr/>
            </p:nvSpPr>
            <p:spPr bwMode="auto">
              <a:xfrm>
                <a:off x="3162285" y="908720"/>
                <a:ext cx="1242234" cy="90010"/>
              </a:xfrm>
              <a:prstGeom prst="rect">
                <a:avLst/>
              </a:pr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" name="正方形/長方形 89">
                <a:extLst>
                  <a:ext uri="{FF2B5EF4-FFF2-40B4-BE49-F238E27FC236}">
                    <a16:creationId xmlns:a16="http://schemas.microsoft.com/office/drawing/2014/main" id="{BEE4BF95-7F99-0984-28B8-3C9DED58FCB4}"/>
                  </a:ext>
                </a:extLst>
              </p:cNvPr>
              <p:cNvSpPr/>
              <p:nvPr/>
            </p:nvSpPr>
            <p:spPr bwMode="auto">
              <a:xfrm>
                <a:off x="3162285" y="996825"/>
                <a:ext cx="1242234" cy="2682205"/>
              </a:xfrm>
              <a:prstGeom prst="rect">
                <a:avLst/>
              </a:pr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9F303CD1-7B90-AAA4-1346-E00892DA48CC}"/>
                  </a:ext>
                </a:extLst>
              </p:cNvPr>
              <p:cNvSpPr/>
              <p:nvPr/>
            </p:nvSpPr>
            <p:spPr bwMode="auto">
              <a:xfrm>
                <a:off x="3189192" y="1024446"/>
                <a:ext cx="1188420" cy="2606960"/>
              </a:xfrm>
              <a:custGeom>
                <a:avLst/>
                <a:gdLst>
                  <a:gd name="connsiteX0" fmla="*/ 635970 w 1188420"/>
                  <a:gd name="connsiteY0" fmla="*/ 2212414 h 2606960"/>
                  <a:gd name="connsiteX1" fmla="*/ 635970 w 1188420"/>
                  <a:gd name="connsiteY1" fmla="*/ 2598903 h 2606960"/>
                  <a:gd name="connsiteX2" fmla="*/ 1180363 w 1188420"/>
                  <a:gd name="connsiteY2" fmla="*/ 2598903 h 2606960"/>
                  <a:gd name="connsiteX3" fmla="*/ 1180363 w 1188420"/>
                  <a:gd name="connsiteY3" fmla="*/ 2212414 h 2606960"/>
                  <a:gd name="connsiteX4" fmla="*/ 8057 w 1188420"/>
                  <a:gd name="connsiteY4" fmla="*/ 2212414 h 2606960"/>
                  <a:gd name="connsiteX5" fmla="*/ 8057 w 1188420"/>
                  <a:gd name="connsiteY5" fmla="*/ 2598903 h 2606960"/>
                  <a:gd name="connsiteX6" fmla="*/ 552450 w 1188420"/>
                  <a:gd name="connsiteY6" fmla="*/ 2598903 h 2606960"/>
                  <a:gd name="connsiteX7" fmla="*/ 552450 w 1188420"/>
                  <a:gd name="connsiteY7" fmla="*/ 2212414 h 2606960"/>
                  <a:gd name="connsiteX8" fmla="*/ 635970 w 1188420"/>
                  <a:gd name="connsiteY8" fmla="*/ 1940952 h 2606960"/>
                  <a:gd name="connsiteX9" fmla="*/ 635970 w 1188420"/>
                  <a:gd name="connsiteY9" fmla="*/ 2199250 h 2606960"/>
                  <a:gd name="connsiteX10" fmla="*/ 1180363 w 1188420"/>
                  <a:gd name="connsiteY10" fmla="*/ 2199250 h 2606960"/>
                  <a:gd name="connsiteX11" fmla="*/ 1180363 w 1188420"/>
                  <a:gd name="connsiteY11" fmla="*/ 1940952 h 2606960"/>
                  <a:gd name="connsiteX12" fmla="*/ 8057 w 1188420"/>
                  <a:gd name="connsiteY12" fmla="*/ 1940952 h 2606960"/>
                  <a:gd name="connsiteX13" fmla="*/ 8057 w 1188420"/>
                  <a:gd name="connsiteY13" fmla="*/ 2199250 h 2606960"/>
                  <a:gd name="connsiteX14" fmla="*/ 552450 w 1188420"/>
                  <a:gd name="connsiteY14" fmla="*/ 2199250 h 2606960"/>
                  <a:gd name="connsiteX15" fmla="*/ 552450 w 1188420"/>
                  <a:gd name="connsiteY15" fmla="*/ 1940952 h 2606960"/>
                  <a:gd name="connsiteX16" fmla="*/ 8057 w 1188420"/>
                  <a:gd name="connsiteY16" fmla="*/ 1548046 h 2606960"/>
                  <a:gd name="connsiteX17" fmla="*/ 8057 w 1188420"/>
                  <a:gd name="connsiteY17" fmla="*/ 1927788 h 2606960"/>
                  <a:gd name="connsiteX18" fmla="*/ 552450 w 1188420"/>
                  <a:gd name="connsiteY18" fmla="*/ 1927788 h 2606960"/>
                  <a:gd name="connsiteX19" fmla="*/ 552450 w 1188420"/>
                  <a:gd name="connsiteY19" fmla="*/ 1548046 h 2606960"/>
                  <a:gd name="connsiteX20" fmla="*/ 635970 w 1188420"/>
                  <a:gd name="connsiteY20" fmla="*/ 1269439 h 2606960"/>
                  <a:gd name="connsiteX21" fmla="*/ 635970 w 1188420"/>
                  <a:gd name="connsiteY21" fmla="*/ 1927788 h 2606960"/>
                  <a:gd name="connsiteX22" fmla="*/ 1180363 w 1188420"/>
                  <a:gd name="connsiteY22" fmla="*/ 1927788 h 2606960"/>
                  <a:gd name="connsiteX23" fmla="*/ 1180363 w 1188420"/>
                  <a:gd name="connsiteY23" fmla="*/ 1269439 h 2606960"/>
                  <a:gd name="connsiteX24" fmla="*/ 8057 w 1188420"/>
                  <a:gd name="connsiteY24" fmla="*/ 1269439 h 2606960"/>
                  <a:gd name="connsiteX25" fmla="*/ 8057 w 1188420"/>
                  <a:gd name="connsiteY25" fmla="*/ 1534882 h 2606960"/>
                  <a:gd name="connsiteX26" fmla="*/ 552450 w 1188420"/>
                  <a:gd name="connsiteY26" fmla="*/ 1534882 h 2606960"/>
                  <a:gd name="connsiteX27" fmla="*/ 552450 w 1188420"/>
                  <a:gd name="connsiteY27" fmla="*/ 1269439 h 2606960"/>
                  <a:gd name="connsiteX28" fmla="*/ 635970 w 1188420"/>
                  <a:gd name="connsiteY28" fmla="*/ 1183714 h 2606960"/>
                  <a:gd name="connsiteX29" fmla="*/ 635970 w 1188420"/>
                  <a:gd name="connsiteY29" fmla="*/ 1256275 h 2606960"/>
                  <a:gd name="connsiteX30" fmla="*/ 1180363 w 1188420"/>
                  <a:gd name="connsiteY30" fmla="*/ 1256275 h 2606960"/>
                  <a:gd name="connsiteX31" fmla="*/ 1180363 w 1188420"/>
                  <a:gd name="connsiteY31" fmla="*/ 1183714 h 2606960"/>
                  <a:gd name="connsiteX32" fmla="*/ 8057 w 1188420"/>
                  <a:gd name="connsiteY32" fmla="*/ 1183714 h 2606960"/>
                  <a:gd name="connsiteX33" fmla="*/ 8057 w 1188420"/>
                  <a:gd name="connsiteY33" fmla="*/ 1256275 h 2606960"/>
                  <a:gd name="connsiteX34" fmla="*/ 552450 w 1188420"/>
                  <a:gd name="connsiteY34" fmla="*/ 1256275 h 2606960"/>
                  <a:gd name="connsiteX35" fmla="*/ 552450 w 1188420"/>
                  <a:gd name="connsiteY35" fmla="*/ 1183714 h 2606960"/>
                  <a:gd name="connsiteX36" fmla="*/ 635970 w 1188420"/>
                  <a:gd name="connsiteY36" fmla="*/ 1024171 h 2606960"/>
                  <a:gd name="connsiteX37" fmla="*/ 635970 w 1188420"/>
                  <a:gd name="connsiteY37" fmla="*/ 1170550 h 2606960"/>
                  <a:gd name="connsiteX38" fmla="*/ 1180363 w 1188420"/>
                  <a:gd name="connsiteY38" fmla="*/ 1170550 h 2606960"/>
                  <a:gd name="connsiteX39" fmla="*/ 1180363 w 1188420"/>
                  <a:gd name="connsiteY39" fmla="*/ 1024171 h 2606960"/>
                  <a:gd name="connsiteX40" fmla="*/ 8057 w 1188420"/>
                  <a:gd name="connsiteY40" fmla="*/ 1024171 h 2606960"/>
                  <a:gd name="connsiteX41" fmla="*/ 8057 w 1188420"/>
                  <a:gd name="connsiteY41" fmla="*/ 1170550 h 2606960"/>
                  <a:gd name="connsiteX42" fmla="*/ 552450 w 1188420"/>
                  <a:gd name="connsiteY42" fmla="*/ 1170550 h 2606960"/>
                  <a:gd name="connsiteX43" fmla="*/ 552450 w 1188420"/>
                  <a:gd name="connsiteY43" fmla="*/ 1024171 h 2606960"/>
                  <a:gd name="connsiteX44" fmla="*/ 635970 w 1188420"/>
                  <a:gd name="connsiteY44" fmla="*/ 931302 h 2606960"/>
                  <a:gd name="connsiteX45" fmla="*/ 635970 w 1188420"/>
                  <a:gd name="connsiteY45" fmla="*/ 1011007 h 2606960"/>
                  <a:gd name="connsiteX46" fmla="*/ 1180363 w 1188420"/>
                  <a:gd name="connsiteY46" fmla="*/ 1011007 h 2606960"/>
                  <a:gd name="connsiteX47" fmla="*/ 1180363 w 1188420"/>
                  <a:gd name="connsiteY47" fmla="*/ 931302 h 2606960"/>
                  <a:gd name="connsiteX48" fmla="*/ 8057 w 1188420"/>
                  <a:gd name="connsiteY48" fmla="*/ 931302 h 2606960"/>
                  <a:gd name="connsiteX49" fmla="*/ 8057 w 1188420"/>
                  <a:gd name="connsiteY49" fmla="*/ 1011007 h 2606960"/>
                  <a:gd name="connsiteX50" fmla="*/ 552450 w 1188420"/>
                  <a:gd name="connsiteY50" fmla="*/ 1011007 h 2606960"/>
                  <a:gd name="connsiteX51" fmla="*/ 552450 w 1188420"/>
                  <a:gd name="connsiteY51" fmla="*/ 931302 h 2606960"/>
                  <a:gd name="connsiteX52" fmla="*/ 635970 w 1188420"/>
                  <a:gd name="connsiteY52" fmla="*/ 771759 h 2606960"/>
                  <a:gd name="connsiteX53" fmla="*/ 635970 w 1188420"/>
                  <a:gd name="connsiteY53" fmla="*/ 918138 h 2606960"/>
                  <a:gd name="connsiteX54" fmla="*/ 1180363 w 1188420"/>
                  <a:gd name="connsiteY54" fmla="*/ 918138 h 2606960"/>
                  <a:gd name="connsiteX55" fmla="*/ 1180363 w 1188420"/>
                  <a:gd name="connsiteY55" fmla="*/ 771759 h 2606960"/>
                  <a:gd name="connsiteX56" fmla="*/ 8057 w 1188420"/>
                  <a:gd name="connsiteY56" fmla="*/ 771759 h 2606960"/>
                  <a:gd name="connsiteX57" fmla="*/ 8057 w 1188420"/>
                  <a:gd name="connsiteY57" fmla="*/ 918138 h 2606960"/>
                  <a:gd name="connsiteX58" fmla="*/ 552450 w 1188420"/>
                  <a:gd name="connsiteY58" fmla="*/ 918138 h 2606960"/>
                  <a:gd name="connsiteX59" fmla="*/ 552450 w 1188420"/>
                  <a:gd name="connsiteY59" fmla="*/ 771759 h 2606960"/>
                  <a:gd name="connsiteX60" fmla="*/ 635970 w 1188420"/>
                  <a:gd name="connsiteY60" fmla="*/ 688415 h 2606960"/>
                  <a:gd name="connsiteX61" fmla="*/ 635970 w 1188420"/>
                  <a:gd name="connsiteY61" fmla="*/ 758595 h 2606960"/>
                  <a:gd name="connsiteX62" fmla="*/ 1180363 w 1188420"/>
                  <a:gd name="connsiteY62" fmla="*/ 758595 h 2606960"/>
                  <a:gd name="connsiteX63" fmla="*/ 1180363 w 1188420"/>
                  <a:gd name="connsiteY63" fmla="*/ 688415 h 2606960"/>
                  <a:gd name="connsiteX64" fmla="*/ 8057 w 1188420"/>
                  <a:gd name="connsiteY64" fmla="*/ 688415 h 2606960"/>
                  <a:gd name="connsiteX65" fmla="*/ 8057 w 1188420"/>
                  <a:gd name="connsiteY65" fmla="*/ 758595 h 2606960"/>
                  <a:gd name="connsiteX66" fmla="*/ 552450 w 1188420"/>
                  <a:gd name="connsiteY66" fmla="*/ 758595 h 2606960"/>
                  <a:gd name="connsiteX67" fmla="*/ 552450 w 1188420"/>
                  <a:gd name="connsiteY67" fmla="*/ 688415 h 2606960"/>
                  <a:gd name="connsiteX68" fmla="*/ 635970 w 1188420"/>
                  <a:gd name="connsiteY68" fmla="*/ 526490 h 2606960"/>
                  <a:gd name="connsiteX69" fmla="*/ 635970 w 1188420"/>
                  <a:gd name="connsiteY69" fmla="*/ 675251 h 2606960"/>
                  <a:gd name="connsiteX70" fmla="*/ 1180363 w 1188420"/>
                  <a:gd name="connsiteY70" fmla="*/ 675251 h 2606960"/>
                  <a:gd name="connsiteX71" fmla="*/ 1180363 w 1188420"/>
                  <a:gd name="connsiteY71" fmla="*/ 526490 h 2606960"/>
                  <a:gd name="connsiteX72" fmla="*/ 8057 w 1188420"/>
                  <a:gd name="connsiteY72" fmla="*/ 526490 h 2606960"/>
                  <a:gd name="connsiteX73" fmla="*/ 8057 w 1188420"/>
                  <a:gd name="connsiteY73" fmla="*/ 675251 h 2606960"/>
                  <a:gd name="connsiteX74" fmla="*/ 552450 w 1188420"/>
                  <a:gd name="connsiteY74" fmla="*/ 675251 h 2606960"/>
                  <a:gd name="connsiteX75" fmla="*/ 552450 w 1188420"/>
                  <a:gd name="connsiteY75" fmla="*/ 526490 h 2606960"/>
                  <a:gd name="connsiteX76" fmla="*/ 635970 w 1188420"/>
                  <a:gd name="connsiteY76" fmla="*/ 257481 h 2606960"/>
                  <a:gd name="connsiteX77" fmla="*/ 635970 w 1188420"/>
                  <a:gd name="connsiteY77" fmla="*/ 513326 h 2606960"/>
                  <a:gd name="connsiteX78" fmla="*/ 1180363 w 1188420"/>
                  <a:gd name="connsiteY78" fmla="*/ 513326 h 2606960"/>
                  <a:gd name="connsiteX79" fmla="*/ 1180363 w 1188420"/>
                  <a:gd name="connsiteY79" fmla="*/ 257481 h 2606960"/>
                  <a:gd name="connsiteX80" fmla="*/ 8057 w 1188420"/>
                  <a:gd name="connsiteY80" fmla="*/ 257481 h 2606960"/>
                  <a:gd name="connsiteX81" fmla="*/ 8057 w 1188420"/>
                  <a:gd name="connsiteY81" fmla="*/ 513326 h 2606960"/>
                  <a:gd name="connsiteX82" fmla="*/ 552450 w 1188420"/>
                  <a:gd name="connsiteY82" fmla="*/ 513326 h 2606960"/>
                  <a:gd name="connsiteX83" fmla="*/ 552450 w 1188420"/>
                  <a:gd name="connsiteY83" fmla="*/ 257481 h 2606960"/>
                  <a:gd name="connsiteX84" fmla="*/ 635970 w 1188420"/>
                  <a:gd name="connsiteY84" fmla="*/ 8057 h 2606960"/>
                  <a:gd name="connsiteX85" fmla="*/ 635970 w 1188420"/>
                  <a:gd name="connsiteY85" fmla="*/ 244317 h 2606960"/>
                  <a:gd name="connsiteX86" fmla="*/ 1180363 w 1188420"/>
                  <a:gd name="connsiteY86" fmla="*/ 244317 h 2606960"/>
                  <a:gd name="connsiteX87" fmla="*/ 1180363 w 1188420"/>
                  <a:gd name="connsiteY87" fmla="*/ 8057 h 2606960"/>
                  <a:gd name="connsiteX88" fmla="*/ 560012 w 1188420"/>
                  <a:gd name="connsiteY88" fmla="*/ 8057 h 2606960"/>
                  <a:gd name="connsiteX89" fmla="*/ 560012 w 1188420"/>
                  <a:gd name="connsiteY89" fmla="*/ 2598903 h 2606960"/>
                  <a:gd name="connsiteX90" fmla="*/ 628408 w 1188420"/>
                  <a:gd name="connsiteY90" fmla="*/ 2598903 h 2606960"/>
                  <a:gd name="connsiteX91" fmla="*/ 628408 w 1188420"/>
                  <a:gd name="connsiteY91" fmla="*/ 8057 h 2606960"/>
                  <a:gd name="connsiteX92" fmla="*/ 8057 w 1188420"/>
                  <a:gd name="connsiteY92" fmla="*/ 8057 h 2606960"/>
                  <a:gd name="connsiteX93" fmla="*/ 8057 w 1188420"/>
                  <a:gd name="connsiteY93" fmla="*/ 244317 h 2606960"/>
                  <a:gd name="connsiteX94" fmla="*/ 552450 w 1188420"/>
                  <a:gd name="connsiteY94" fmla="*/ 244317 h 2606960"/>
                  <a:gd name="connsiteX95" fmla="*/ 552450 w 1188420"/>
                  <a:gd name="connsiteY95" fmla="*/ 8057 h 2606960"/>
                  <a:gd name="connsiteX96" fmla="*/ 0 w 1188420"/>
                  <a:gd name="connsiteY96" fmla="*/ 0 h 2606960"/>
                  <a:gd name="connsiteX97" fmla="*/ 552450 w 1188420"/>
                  <a:gd name="connsiteY97" fmla="*/ 0 h 2606960"/>
                  <a:gd name="connsiteX98" fmla="*/ 635970 w 1188420"/>
                  <a:gd name="connsiteY98" fmla="*/ 0 h 2606960"/>
                  <a:gd name="connsiteX99" fmla="*/ 1188420 w 1188420"/>
                  <a:gd name="connsiteY99" fmla="*/ 0 h 2606960"/>
                  <a:gd name="connsiteX100" fmla="*/ 1188420 w 1188420"/>
                  <a:gd name="connsiteY100" fmla="*/ 2606960 h 2606960"/>
                  <a:gd name="connsiteX101" fmla="*/ 635970 w 1188420"/>
                  <a:gd name="connsiteY101" fmla="*/ 2606960 h 2606960"/>
                  <a:gd name="connsiteX102" fmla="*/ 552450 w 1188420"/>
                  <a:gd name="connsiteY102" fmla="*/ 2606960 h 2606960"/>
                  <a:gd name="connsiteX103" fmla="*/ 0 w 1188420"/>
                  <a:gd name="connsiteY103" fmla="*/ 2606960 h 2606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1188420" h="2606960">
                    <a:moveTo>
                      <a:pt x="635970" y="2212414"/>
                    </a:moveTo>
                    <a:lnTo>
                      <a:pt x="635970" y="2598903"/>
                    </a:lnTo>
                    <a:lnTo>
                      <a:pt x="1180363" y="2598903"/>
                    </a:lnTo>
                    <a:lnTo>
                      <a:pt x="1180363" y="2212414"/>
                    </a:lnTo>
                    <a:close/>
                    <a:moveTo>
                      <a:pt x="8057" y="2212414"/>
                    </a:moveTo>
                    <a:lnTo>
                      <a:pt x="8057" y="2598903"/>
                    </a:lnTo>
                    <a:lnTo>
                      <a:pt x="552450" y="2598903"/>
                    </a:lnTo>
                    <a:lnTo>
                      <a:pt x="552450" y="2212414"/>
                    </a:lnTo>
                    <a:close/>
                    <a:moveTo>
                      <a:pt x="635970" y="1940952"/>
                    </a:moveTo>
                    <a:lnTo>
                      <a:pt x="635970" y="2199250"/>
                    </a:lnTo>
                    <a:lnTo>
                      <a:pt x="1180363" y="2199250"/>
                    </a:lnTo>
                    <a:lnTo>
                      <a:pt x="1180363" y="1940952"/>
                    </a:lnTo>
                    <a:close/>
                    <a:moveTo>
                      <a:pt x="8057" y="1940952"/>
                    </a:moveTo>
                    <a:lnTo>
                      <a:pt x="8057" y="2199250"/>
                    </a:lnTo>
                    <a:lnTo>
                      <a:pt x="552450" y="2199250"/>
                    </a:lnTo>
                    <a:lnTo>
                      <a:pt x="552450" y="1940952"/>
                    </a:lnTo>
                    <a:close/>
                    <a:moveTo>
                      <a:pt x="8057" y="1548046"/>
                    </a:moveTo>
                    <a:lnTo>
                      <a:pt x="8057" y="1927788"/>
                    </a:lnTo>
                    <a:lnTo>
                      <a:pt x="552450" y="1927788"/>
                    </a:lnTo>
                    <a:lnTo>
                      <a:pt x="552450" y="1548046"/>
                    </a:lnTo>
                    <a:close/>
                    <a:moveTo>
                      <a:pt x="635970" y="1269439"/>
                    </a:moveTo>
                    <a:lnTo>
                      <a:pt x="635970" y="1927788"/>
                    </a:lnTo>
                    <a:lnTo>
                      <a:pt x="1180363" y="1927788"/>
                    </a:lnTo>
                    <a:lnTo>
                      <a:pt x="1180363" y="1269439"/>
                    </a:lnTo>
                    <a:close/>
                    <a:moveTo>
                      <a:pt x="8057" y="1269439"/>
                    </a:moveTo>
                    <a:lnTo>
                      <a:pt x="8057" y="1534882"/>
                    </a:lnTo>
                    <a:lnTo>
                      <a:pt x="552450" y="1534882"/>
                    </a:lnTo>
                    <a:lnTo>
                      <a:pt x="552450" y="1269439"/>
                    </a:lnTo>
                    <a:close/>
                    <a:moveTo>
                      <a:pt x="635970" y="1183714"/>
                    </a:moveTo>
                    <a:lnTo>
                      <a:pt x="635970" y="1256275"/>
                    </a:lnTo>
                    <a:lnTo>
                      <a:pt x="1180363" y="1256275"/>
                    </a:lnTo>
                    <a:lnTo>
                      <a:pt x="1180363" y="1183714"/>
                    </a:lnTo>
                    <a:close/>
                    <a:moveTo>
                      <a:pt x="8057" y="1183714"/>
                    </a:moveTo>
                    <a:lnTo>
                      <a:pt x="8057" y="1256275"/>
                    </a:lnTo>
                    <a:lnTo>
                      <a:pt x="552450" y="1256275"/>
                    </a:lnTo>
                    <a:lnTo>
                      <a:pt x="552450" y="1183714"/>
                    </a:lnTo>
                    <a:close/>
                    <a:moveTo>
                      <a:pt x="635970" y="1024171"/>
                    </a:moveTo>
                    <a:lnTo>
                      <a:pt x="635970" y="1170550"/>
                    </a:lnTo>
                    <a:lnTo>
                      <a:pt x="1180363" y="1170550"/>
                    </a:lnTo>
                    <a:lnTo>
                      <a:pt x="1180363" y="1024171"/>
                    </a:lnTo>
                    <a:close/>
                    <a:moveTo>
                      <a:pt x="8057" y="1024171"/>
                    </a:moveTo>
                    <a:lnTo>
                      <a:pt x="8057" y="1170550"/>
                    </a:lnTo>
                    <a:lnTo>
                      <a:pt x="552450" y="1170550"/>
                    </a:lnTo>
                    <a:lnTo>
                      <a:pt x="552450" y="1024171"/>
                    </a:lnTo>
                    <a:close/>
                    <a:moveTo>
                      <a:pt x="635970" y="931302"/>
                    </a:moveTo>
                    <a:lnTo>
                      <a:pt x="635970" y="1011007"/>
                    </a:lnTo>
                    <a:lnTo>
                      <a:pt x="1180363" y="1011007"/>
                    </a:lnTo>
                    <a:lnTo>
                      <a:pt x="1180363" y="931302"/>
                    </a:lnTo>
                    <a:close/>
                    <a:moveTo>
                      <a:pt x="8057" y="931302"/>
                    </a:moveTo>
                    <a:lnTo>
                      <a:pt x="8057" y="1011007"/>
                    </a:lnTo>
                    <a:lnTo>
                      <a:pt x="552450" y="1011007"/>
                    </a:lnTo>
                    <a:lnTo>
                      <a:pt x="552450" y="931302"/>
                    </a:lnTo>
                    <a:close/>
                    <a:moveTo>
                      <a:pt x="635970" y="771759"/>
                    </a:moveTo>
                    <a:lnTo>
                      <a:pt x="635970" y="918138"/>
                    </a:lnTo>
                    <a:lnTo>
                      <a:pt x="1180363" y="918138"/>
                    </a:lnTo>
                    <a:lnTo>
                      <a:pt x="1180363" y="771759"/>
                    </a:lnTo>
                    <a:close/>
                    <a:moveTo>
                      <a:pt x="8057" y="771759"/>
                    </a:moveTo>
                    <a:lnTo>
                      <a:pt x="8057" y="918138"/>
                    </a:lnTo>
                    <a:lnTo>
                      <a:pt x="552450" y="918138"/>
                    </a:lnTo>
                    <a:lnTo>
                      <a:pt x="552450" y="771759"/>
                    </a:lnTo>
                    <a:close/>
                    <a:moveTo>
                      <a:pt x="635970" y="688415"/>
                    </a:moveTo>
                    <a:lnTo>
                      <a:pt x="635970" y="758595"/>
                    </a:lnTo>
                    <a:lnTo>
                      <a:pt x="1180363" y="758595"/>
                    </a:lnTo>
                    <a:lnTo>
                      <a:pt x="1180363" y="688415"/>
                    </a:lnTo>
                    <a:close/>
                    <a:moveTo>
                      <a:pt x="8057" y="688415"/>
                    </a:moveTo>
                    <a:lnTo>
                      <a:pt x="8057" y="758595"/>
                    </a:lnTo>
                    <a:lnTo>
                      <a:pt x="552450" y="758595"/>
                    </a:lnTo>
                    <a:lnTo>
                      <a:pt x="552450" y="688415"/>
                    </a:lnTo>
                    <a:close/>
                    <a:moveTo>
                      <a:pt x="635970" y="526490"/>
                    </a:moveTo>
                    <a:lnTo>
                      <a:pt x="635970" y="675251"/>
                    </a:lnTo>
                    <a:lnTo>
                      <a:pt x="1180363" y="675251"/>
                    </a:lnTo>
                    <a:lnTo>
                      <a:pt x="1180363" y="526490"/>
                    </a:lnTo>
                    <a:close/>
                    <a:moveTo>
                      <a:pt x="8057" y="526490"/>
                    </a:moveTo>
                    <a:lnTo>
                      <a:pt x="8057" y="675251"/>
                    </a:lnTo>
                    <a:lnTo>
                      <a:pt x="552450" y="675251"/>
                    </a:lnTo>
                    <a:lnTo>
                      <a:pt x="552450" y="526490"/>
                    </a:lnTo>
                    <a:close/>
                    <a:moveTo>
                      <a:pt x="635970" y="257481"/>
                    </a:moveTo>
                    <a:lnTo>
                      <a:pt x="635970" y="513326"/>
                    </a:lnTo>
                    <a:lnTo>
                      <a:pt x="1180363" y="513326"/>
                    </a:lnTo>
                    <a:lnTo>
                      <a:pt x="1180363" y="257481"/>
                    </a:lnTo>
                    <a:close/>
                    <a:moveTo>
                      <a:pt x="8057" y="257481"/>
                    </a:moveTo>
                    <a:lnTo>
                      <a:pt x="8057" y="513326"/>
                    </a:lnTo>
                    <a:lnTo>
                      <a:pt x="552450" y="513326"/>
                    </a:lnTo>
                    <a:lnTo>
                      <a:pt x="552450" y="257481"/>
                    </a:lnTo>
                    <a:close/>
                    <a:moveTo>
                      <a:pt x="635970" y="8057"/>
                    </a:moveTo>
                    <a:lnTo>
                      <a:pt x="635970" y="244317"/>
                    </a:lnTo>
                    <a:lnTo>
                      <a:pt x="1180363" y="244317"/>
                    </a:lnTo>
                    <a:lnTo>
                      <a:pt x="1180363" y="8057"/>
                    </a:lnTo>
                    <a:close/>
                    <a:moveTo>
                      <a:pt x="560012" y="8057"/>
                    </a:moveTo>
                    <a:lnTo>
                      <a:pt x="560012" y="2598903"/>
                    </a:lnTo>
                    <a:lnTo>
                      <a:pt x="628408" y="2598903"/>
                    </a:lnTo>
                    <a:lnTo>
                      <a:pt x="628408" y="8057"/>
                    </a:lnTo>
                    <a:close/>
                    <a:moveTo>
                      <a:pt x="8057" y="8057"/>
                    </a:moveTo>
                    <a:lnTo>
                      <a:pt x="8057" y="244317"/>
                    </a:lnTo>
                    <a:lnTo>
                      <a:pt x="552450" y="244317"/>
                    </a:lnTo>
                    <a:lnTo>
                      <a:pt x="552450" y="8057"/>
                    </a:lnTo>
                    <a:close/>
                    <a:moveTo>
                      <a:pt x="0" y="0"/>
                    </a:moveTo>
                    <a:lnTo>
                      <a:pt x="552450" y="0"/>
                    </a:lnTo>
                    <a:lnTo>
                      <a:pt x="635970" y="0"/>
                    </a:lnTo>
                    <a:lnTo>
                      <a:pt x="1188420" y="0"/>
                    </a:lnTo>
                    <a:lnTo>
                      <a:pt x="1188420" y="2606960"/>
                    </a:lnTo>
                    <a:lnTo>
                      <a:pt x="635970" y="2606960"/>
                    </a:lnTo>
                    <a:lnTo>
                      <a:pt x="552450" y="2606960"/>
                    </a:lnTo>
                    <a:lnTo>
                      <a:pt x="0" y="2606960"/>
                    </a:lnTo>
                    <a:close/>
                  </a:path>
                </a:pathLst>
              </a:custGeom>
              <a:solidFill>
                <a:srgbClr val="002060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77" name="正方形/長方形 76">
              <a:extLst>
                <a:ext uri="{FF2B5EF4-FFF2-40B4-BE49-F238E27FC236}">
                  <a16:creationId xmlns:a16="http://schemas.microsoft.com/office/drawing/2014/main" id="{06FDC39F-DCB5-80C3-5381-F82BF699D4CF}"/>
                </a:ext>
              </a:extLst>
            </p:cNvPr>
            <p:cNvSpPr/>
            <p:nvPr/>
          </p:nvSpPr>
          <p:spPr bwMode="auto">
            <a:xfrm>
              <a:off x="4415616" y="908720"/>
              <a:ext cx="1242234" cy="90010"/>
            </a:xfrm>
            <a:prstGeom prst="rect">
              <a:avLst/>
            </a:pr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8" name="正方形/長方形 77">
              <a:extLst>
                <a:ext uri="{FF2B5EF4-FFF2-40B4-BE49-F238E27FC236}">
                  <a16:creationId xmlns:a16="http://schemas.microsoft.com/office/drawing/2014/main" id="{3517A3E9-B358-8011-C626-94239CB80DDD}"/>
                </a:ext>
              </a:extLst>
            </p:cNvPr>
            <p:cNvSpPr/>
            <p:nvPr/>
          </p:nvSpPr>
          <p:spPr bwMode="auto">
            <a:xfrm>
              <a:off x="4415616" y="996825"/>
              <a:ext cx="1242234" cy="2682205"/>
            </a:xfrm>
            <a:prstGeom prst="rect">
              <a:avLst/>
            </a:pr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9" name="正方形/長方形 78">
              <a:extLst>
                <a:ext uri="{FF2B5EF4-FFF2-40B4-BE49-F238E27FC236}">
                  <a16:creationId xmlns:a16="http://schemas.microsoft.com/office/drawing/2014/main" id="{A71602DD-B75C-1772-4052-2A1DE857AF4A}"/>
                </a:ext>
              </a:extLst>
            </p:cNvPr>
            <p:cNvSpPr/>
            <p:nvPr/>
          </p:nvSpPr>
          <p:spPr bwMode="auto">
            <a:xfrm>
              <a:off x="4493419" y="2048617"/>
              <a:ext cx="459580" cy="344455"/>
            </a:xfrm>
            <a:prstGeom prst="rect">
              <a:avLst/>
            </a:prstGeom>
            <a:gradFill>
              <a:gsLst>
                <a:gs pos="0">
                  <a:schemeClr val="tx1"/>
                </a:gs>
                <a:gs pos="100000">
                  <a:srgbClr val="00B0F0"/>
                </a:gs>
                <a:gs pos="50000">
                  <a:srgbClr val="0070C0"/>
                </a:gs>
              </a:gsLst>
              <a:lin ang="5400000" scaled="1"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E4C02CB3-43C7-0129-F8BF-0118080DB00E}"/>
                </a:ext>
              </a:extLst>
            </p:cNvPr>
            <p:cNvSpPr/>
            <p:nvPr/>
          </p:nvSpPr>
          <p:spPr bwMode="auto">
            <a:xfrm>
              <a:off x="4442523" y="1024446"/>
              <a:ext cx="1188420" cy="2606960"/>
            </a:xfrm>
            <a:custGeom>
              <a:avLst/>
              <a:gdLst>
                <a:gd name="connsiteX0" fmla="*/ 635970 w 1188420"/>
                <a:gd name="connsiteY0" fmla="*/ 2212414 h 2606960"/>
                <a:gd name="connsiteX1" fmla="*/ 635970 w 1188420"/>
                <a:gd name="connsiteY1" fmla="*/ 2598903 h 2606960"/>
                <a:gd name="connsiteX2" fmla="*/ 1180363 w 1188420"/>
                <a:gd name="connsiteY2" fmla="*/ 2598903 h 2606960"/>
                <a:gd name="connsiteX3" fmla="*/ 1180363 w 1188420"/>
                <a:gd name="connsiteY3" fmla="*/ 2212414 h 2606960"/>
                <a:gd name="connsiteX4" fmla="*/ 8057 w 1188420"/>
                <a:gd name="connsiteY4" fmla="*/ 2212414 h 2606960"/>
                <a:gd name="connsiteX5" fmla="*/ 8057 w 1188420"/>
                <a:gd name="connsiteY5" fmla="*/ 2598903 h 2606960"/>
                <a:gd name="connsiteX6" fmla="*/ 552450 w 1188420"/>
                <a:gd name="connsiteY6" fmla="*/ 2598903 h 2606960"/>
                <a:gd name="connsiteX7" fmla="*/ 552450 w 1188420"/>
                <a:gd name="connsiteY7" fmla="*/ 2212414 h 2606960"/>
                <a:gd name="connsiteX8" fmla="*/ 635970 w 1188420"/>
                <a:gd name="connsiteY8" fmla="*/ 1940952 h 2606960"/>
                <a:gd name="connsiteX9" fmla="*/ 635970 w 1188420"/>
                <a:gd name="connsiteY9" fmla="*/ 2199250 h 2606960"/>
                <a:gd name="connsiteX10" fmla="*/ 1180363 w 1188420"/>
                <a:gd name="connsiteY10" fmla="*/ 2199250 h 2606960"/>
                <a:gd name="connsiteX11" fmla="*/ 1180363 w 1188420"/>
                <a:gd name="connsiteY11" fmla="*/ 1940952 h 2606960"/>
                <a:gd name="connsiteX12" fmla="*/ 8057 w 1188420"/>
                <a:gd name="connsiteY12" fmla="*/ 1940952 h 2606960"/>
                <a:gd name="connsiteX13" fmla="*/ 8057 w 1188420"/>
                <a:gd name="connsiteY13" fmla="*/ 2199250 h 2606960"/>
                <a:gd name="connsiteX14" fmla="*/ 552450 w 1188420"/>
                <a:gd name="connsiteY14" fmla="*/ 2199250 h 2606960"/>
                <a:gd name="connsiteX15" fmla="*/ 552450 w 1188420"/>
                <a:gd name="connsiteY15" fmla="*/ 1940952 h 2606960"/>
                <a:gd name="connsiteX16" fmla="*/ 635970 w 1188420"/>
                <a:gd name="connsiteY16" fmla="*/ 1269439 h 2606960"/>
                <a:gd name="connsiteX17" fmla="*/ 635970 w 1188420"/>
                <a:gd name="connsiteY17" fmla="*/ 1927788 h 2606960"/>
                <a:gd name="connsiteX18" fmla="*/ 1180363 w 1188420"/>
                <a:gd name="connsiteY18" fmla="*/ 1927788 h 2606960"/>
                <a:gd name="connsiteX19" fmla="*/ 1180363 w 1188420"/>
                <a:gd name="connsiteY19" fmla="*/ 1269439 h 2606960"/>
                <a:gd name="connsiteX20" fmla="*/ 635970 w 1188420"/>
                <a:gd name="connsiteY20" fmla="*/ 1183714 h 2606960"/>
                <a:gd name="connsiteX21" fmla="*/ 635970 w 1188420"/>
                <a:gd name="connsiteY21" fmla="*/ 1256275 h 2606960"/>
                <a:gd name="connsiteX22" fmla="*/ 1180363 w 1188420"/>
                <a:gd name="connsiteY22" fmla="*/ 1256275 h 2606960"/>
                <a:gd name="connsiteX23" fmla="*/ 1180363 w 1188420"/>
                <a:gd name="connsiteY23" fmla="*/ 1183714 h 2606960"/>
                <a:gd name="connsiteX24" fmla="*/ 635970 w 1188420"/>
                <a:gd name="connsiteY24" fmla="*/ 1024171 h 2606960"/>
                <a:gd name="connsiteX25" fmla="*/ 635970 w 1188420"/>
                <a:gd name="connsiteY25" fmla="*/ 1170550 h 2606960"/>
                <a:gd name="connsiteX26" fmla="*/ 1180363 w 1188420"/>
                <a:gd name="connsiteY26" fmla="*/ 1170550 h 2606960"/>
                <a:gd name="connsiteX27" fmla="*/ 1180363 w 1188420"/>
                <a:gd name="connsiteY27" fmla="*/ 1024171 h 2606960"/>
                <a:gd name="connsiteX28" fmla="*/ 635970 w 1188420"/>
                <a:gd name="connsiteY28" fmla="*/ 931302 h 2606960"/>
                <a:gd name="connsiteX29" fmla="*/ 635970 w 1188420"/>
                <a:gd name="connsiteY29" fmla="*/ 1011007 h 2606960"/>
                <a:gd name="connsiteX30" fmla="*/ 1180363 w 1188420"/>
                <a:gd name="connsiteY30" fmla="*/ 1011007 h 2606960"/>
                <a:gd name="connsiteX31" fmla="*/ 1180363 w 1188420"/>
                <a:gd name="connsiteY31" fmla="*/ 931302 h 2606960"/>
                <a:gd name="connsiteX32" fmla="*/ 8057 w 1188420"/>
                <a:gd name="connsiteY32" fmla="*/ 931302 h 2606960"/>
                <a:gd name="connsiteX33" fmla="*/ 8057 w 1188420"/>
                <a:gd name="connsiteY33" fmla="*/ 1927788 h 2606960"/>
                <a:gd name="connsiteX34" fmla="*/ 552450 w 1188420"/>
                <a:gd name="connsiteY34" fmla="*/ 1927788 h 2606960"/>
                <a:gd name="connsiteX35" fmla="*/ 552450 w 1188420"/>
                <a:gd name="connsiteY35" fmla="*/ 931302 h 2606960"/>
                <a:gd name="connsiteX36" fmla="*/ 635970 w 1188420"/>
                <a:gd name="connsiteY36" fmla="*/ 771759 h 2606960"/>
                <a:gd name="connsiteX37" fmla="*/ 635970 w 1188420"/>
                <a:gd name="connsiteY37" fmla="*/ 918138 h 2606960"/>
                <a:gd name="connsiteX38" fmla="*/ 1180363 w 1188420"/>
                <a:gd name="connsiteY38" fmla="*/ 918138 h 2606960"/>
                <a:gd name="connsiteX39" fmla="*/ 1180363 w 1188420"/>
                <a:gd name="connsiteY39" fmla="*/ 771759 h 2606960"/>
                <a:gd name="connsiteX40" fmla="*/ 8057 w 1188420"/>
                <a:gd name="connsiteY40" fmla="*/ 771759 h 2606960"/>
                <a:gd name="connsiteX41" fmla="*/ 8057 w 1188420"/>
                <a:gd name="connsiteY41" fmla="*/ 918138 h 2606960"/>
                <a:gd name="connsiteX42" fmla="*/ 552450 w 1188420"/>
                <a:gd name="connsiteY42" fmla="*/ 918138 h 2606960"/>
                <a:gd name="connsiteX43" fmla="*/ 552450 w 1188420"/>
                <a:gd name="connsiteY43" fmla="*/ 771759 h 2606960"/>
                <a:gd name="connsiteX44" fmla="*/ 635970 w 1188420"/>
                <a:gd name="connsiteY44" fmla="*/ 688415 h 2606960"/>
                <a:gd name="connsiteX45" fmla="*/ 635970 w 1188420"/>
                <a:gd name="connsiteY45" fmla="*/ 758595 h 2606960"/>
                <a:gd name="connsiteX46" fmla="*/ 1180363 w 1188420"/>
                <a:gd name="connsiteY46" fmla="*/ 758595 h 2606960"/>
                <a:gd name="connsiteX47" fmla="*/ 1180363 w 1188420"/>
                <a:gd name="connsiteY47" fmla="*/ 688415 h 2606960"/>
                <a:gd name="connsiteX48" fmla="*/ 8057 w 1188420"/>
                <a:gd name="connsiteY48" fmla="*/ 688415 h 2606960"/>
                <a:gd name="connsiteX49" fmla="*/ 8057 w 1188420"/>
                <a:gd name="connsiteY49" fmla="*/ 758595 h 2606960"/>
                <a:gd name="connsiteX50" fmla="*/ 552450 w 1188420"/>
                <a:gd name="connsiteY50" fmla="*/ 758595 h 2606960"/>
                <a:gd name="connsiteX51" fmla="*/ 552450 w 1188420"/>
                <a:gd name="connsiteY51" fmla="*/ 688415 h 2606960"/>
                <a:gd name="connsiteX52" fmla="*/ 635970 w 1188420"/>
                <a:gd name="connsiteY52" fmla="*/ 526490 h 2606960"/>
                <a:gd name="connsiteX53" fmla="*/ 635970 w 1188420"/>
                <a:gd name="connsiteY53" fmla="*/ 675251 h 2606960"/>
                <a:gd name="connsiteX54" fmla="*/ 1180363 w 1188420"/>
                <a:gd name="connsiteY54" fmla="*/ 675251 h 2606960"/>
                <a:gd name="connsiteX55" fmla="*/ 1180363 w 1188420"/>
                <a:gd name="connsiteY55" fmla="*/ 526490 h 2606960"/>
                <a:gd name="connsiteX56" fmla="*/ 8057 w 1188420"/>
                <a:gd name="connsiteY56" fmla="*/ 526490 h 2606960"/>
                <a:gd name="connsiteX57" fmla="*/ 8057 w 1188420"/>
                <a:gd name="connsiteY57" fmla="*/ 675251 h 2606960"/>
                <a:gd name="connsiteX58" fmla="*/ 552450 w 1188420"/>
                <a:gd name="connsiteY58" fmla="*/ 675251 h 2606960"/>
                <a:gd name="connsiteX59" fmla="*/ 552450 w 1188420"/>
                <a:gd name="connsiteY59" fmla="*/ 526490 h 2606960"/>
                <a:gd name="connsiteX60" fmla="*/ 635970 w 1188420"/>
                <a:gd name="connsiteY60" fmla="*/ 257481 h 2606960"/>
                <a:gd name="connsiteX61" fmla="*/ 635970 w 1188420"/>
                <a:gd name="connsiteY61" fmla="*/ 513326 h 2606960"/>
                <a:gd name="connsiteX62" fmla="*/ 1180363 w 1188420"/>
                <a:gd name="connsiteY62" fmla="*/ 513326 h 2606960"/>
                <a:gd name="connsiteX63" fmla="*/ 1180363 w 1188420"/>
                <a:gd name="connsiteY63" fmla="*/ 257481 h 2606960"/>
                <a:gd name="connsiteX64" fmla="*/ 8057 w 1188420"/>
                <a:gd name="connsiteY64" fmla="*/ 257481 h 2606960"/>
                <a:gd name="connsiteX65" fmla="*/ 8057 w 1188420"/>
                <a:gd name="connsiteY65" fmla="*/ 513326 h 2606960"/>
                <a:gd name="connsiteX66" fmla="*/ 552450 w 1188420"/>
                <a:gd name="connsiteY66" fmla="*/ 513326 h 2606960"/>
                <a:gd name="connsiteX67" fmla="*/ 552450 w 1188420"/>
                <a:gd name="connsiteY67" fmla="*/ 257481 h 2606960"/>
                <a:gd name="connsiteX68" fmla="*/ 635970 w 1188420"/>
                <a:gd name="connsiteY68" fmla="*/ 8057 h 2606960"/>
                <a:gd name="connsiteX69" fmla="*/ 635970 w 1188420"/>
                <a:gd name="connsiteY69" fmla="*/ 244317 h 2606960"/>
                <a:gd name="connsiteX70" fmla="*/ 1180363 w 1188420"/>
                <a:gd name="connsiteY70" fmla="*/ 244317 h 2606960"/>
                <a:gd name="connsiteX71" fmla="*/ 1180363 w 1188420"/>
                <a:gd name="connsiteY71" fmla="*/ 8057 h 2606960"/>
                <a:gd name="connsiteX72" fmla="*/ 560012 w 1188420"/>
                <a:gd name="connsiteY72" fmla="*/ 8057 h 2606960"/>
                <a:gd name="connsiteX73" fmla="*/ 560012 w 1188420"/>
                <a:gd name="connsiteY73" fmla="*/ 2598903 h 2606960"/>
                <a:gd name="connsiteX74" fmla="*/ 628408 w 1188420"/>
                <a:gd name="connsiteY74" fmla="*/ 2598903 h 2606960"/>
                <a:gd name="connsiteX75" fmla="*/ 628408 w 1188420"/>
                <a:gd name="connsiteY75" fmla="*/ 8057 h 2606960"/>
                <a:gd name="connsiteX76" fmla="*/ 8057 w 1188420"/>
                <a:gd name="connsiteY76" fmla="*/ 8057 h 2606960"/>
                <a:gd name="connsiteX77" fmla="*/ 8057 w 1188420"/>
                <a:gd name="connsiteY77" fmla="*/ 244317 h 2606960"/>
                <a:gd name="connsiteX78" fmla="*/ 552450 w 1188420"/>
                <a:gd name="connsiteY78" fmla="*/ 244317 h 2606960"/>
                <a:gd name="connsiteX79" fmla="*/ 552450 w 1188420"/>
                <a:gd name="connsiteY79" fmla="*/ 8057 h 2606960"/>
                <a:gd name="connsiteX80" fmla="*/ 0 w 1188420"/>
                <a:gd name="connsiteY80" fmla="*/ 0 h 2606960"/>
                <a:gd name="connsiteX81" fmla="*/ 552450 w 1188420"/>
                <a:gd name="connsiteY81" fmla="*/ 0 h 2606960"/>
                <a:gd name="connsiteX82" fmla="*/ 635970 w 1188420"/>
                <a:gd name="connsiteY82" fmla="*/ 0 h 2606960"/>
                <a:gd name="connsiteX83" fmla="*/ 1188420 w 1188420"/>
                <a:gd name="connsiteY83" fmla="*/ 0 h 2606960"/>
                <a:gd name="connsiteX84" fmla="*/ 1188420 w 1188420"/>
                <a:gd name="connsiteY84" fmla="*/ 2606960 h 2606960"/>
                <a:gd name="connsiteX85" fmla="*/ 635970 w 1188420"/>
                <a:gd name="connsiteY85" fmla="*/ 2606960 h 2606960"/>
                <a:gd name="connsiteX86" fmla="*/ 552450 w 1188420"/>
                <a:gd name="connsiteY86" fmla="*/ 2606960 h 2606960"/>
                <a:gd name="connsiteX87" fmla="*/ 0 w 1188420"/>
                <a:gd name="connsiteY87" fmla="*/ 2606960 h 26069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1188420" h="2606960">
                  <a:moveTo>
                    <a:pt x="635970" y="2212414"/>
                  </a:moveTo>
                  <a:lnTo>
                    <a:pt x="635970" y="2598903"/>
                  </a:lnTo>
                  <a:lnTo>
                    <a:pt x="1180363" y="2598903"/>
                  </a:lnTo>
                  <a:lnTo>
                    <a:pt x="1180363" y="2212414"/>
                  </a:lnTo>
                  <a:close/>
                  <a:moveTo>
                    <a:pt x="8057" y="2212414"/>
                  </a:moveTo>
                  <a:lnTo>
                    <a:pt x="8057" y="2598903"/>
                  </a:lnTo>
                  <a:lnTo>
                    <a:pt x="552450" y="2598903"/>
                  </a:lnTo>
                  <a:lnTo>
                    <a:pt x="552450" y="2212414"/>
                  </a:lnTo>
                  <a:close/>
                  <a:moveTo>
                    <a:pt x="635970" y="1940952"/>
                  </a:moveTo>
                  <a:lnTo>
                    <a:pt x="635970" y="2199250"/>
                  </a:lnTo>
                  <a:lnTo>
                    <a:pt x="1180363" y="2199250"/>
                  </a:lnTo>
                  <a:lnTo>
                    <a:pt x="1180363" y="1940952"/>
                  </a:lnTo>
                  <a:close/>
                  <a:moveTo>
                    <a:pt x="8057" y="1940952"/>
                  </a:moveTo>
                  <a:lnTo>
                    <a:pt x="8057" y="2199250"/>
                  </a:lnTo>
                  <a:lnTo>
                    <a:pt x="552450" y="2199250"/>
                  </a:lnTo>
                  <a:lnTo>
                    <a:pt x="552450" y="1940952"/>
                  </a:lnTo>
                  <a:close/>
                  <a:moveTo>
                    <a:pt x="635970" y="1269439"/>
                  </a:moveTo>
                  <a:lnTo>
                    <a:pt x="635970" y="1927788"/>
                  </a:lnTo>
                  <a:lnTo>
                    <a:pt x="1180363" y="1927788"/>
                  </a:lnTo>
                  <a:lnTo>
                    <a:pt x="1180363" y="1269439"/>
                  </a:lnTo>
                  <a:close/>
                  <a:moveTo>
                    <a:pt x="635970" y="1183714"/>
                  </a:moveTo>
                  <a:lnTo>
                    <a:pt x="635970" y="1256275"/>
                  </a:lnTo>
                  <a:lnTo>
                    <a:pt x="1180363" y="1256275"/>
                  </a:lnTo>
                  <a:lnTo>
                    <a:pt x="1180363" y="1183714"/>
                  </a:lnTo>
                  <a:close/>
                  <a:moveTo>
                    <a:pt x="635970" y="1024171"/>
                  </a:moveTo>
                  <a:lnTo>
                    <a:pt x="635970" y="1170550"/>
                  </a:lnTo>
                  <a:lnTo>
                    <a:pt x="1180363" y="1170550"/>
                  </a:lnTo>
                  <a:lnTo>
                    <a:pt x="1180363" y="1024171"/>
                  </a:lnTo>
                  <a:close/>
                  <a:moveTo>
                    <a:pt x="635970" y="931302"/>
                  </a:moveTo>
                  <a:lnTo>
                    <a:pt x="635970" y="1011007"/>
                  </a:lnTo>
                  <a:lnTo>
                    <a:pt x="1180363" y="1011007"/>
                  </a:lnTo>
                  <a:lnTo>
                    <a:pt x="1180363" y="931302"/>
                  </a:lnTo>
                  <a:close/>
                  <a:moveTo>
                    <a:pt x="8057" y="931302"/>
                  </a:moveTo>
                  <a:lnTo>
                    <a:pt x="8057" y="1927788"/>
                  </a:lnTo>
                  <a:lnTo>
                    <a:pt x="552450" y="1927788"/>
                  </a:lnTo>
                  <a:lnTo>
                    <a:pt x="552450" y="931302"/>
                  </a:lnTo>
                  <a:close/>
                  <a:moveTo>
                    <a:pt x="635970" y="771759"/>
                  </a:moveTo>
                  <a:lnTo>
                    <a:pt x="635970" y="918138"/>
                  </a:lnTo>
                  <a:lnTo>
                    <a:pt x="1180363" y="918138"/>
                  </a:lnTo>
                  <a:lnTo>
                    <a:pt x="1180363" y="771759"/>
                  </a:lnTo>
                  <a:close/>
                  <a:moveTo>
                    <a:pt x="8057" y="771759"/>
                  </a:moveTo>
                  <a:lnTo>
                    <a:pt x="8057" y="918138"/>
                  </a:lnTo>
                  <a:lnTo>
                    <a:pt x="552450" y="918138"/>
                  </a:lnTo>
                  <a:lnTo>
                    <a:pt x="552450" y="771759"/>
                  </a:lnTo>
                  <a:close/>
                  <a:moveTo>
                    <a:pt x="635970" y="688415"/>
                  </a:moveTo>
                  <a:lnTo>
                    <a:pt x="635970" y="758595"/>
                  </a:lnTo>
                  <a:lnTo>
                    <a:pt x="1180363" y="758595"/>
                  </a:lnTo>
                  <a:lnTo>
                    <a:pt x="1180363" y="688415"/>
                  </a:lnTo>
                  <a:close/>
                  <a:moveTo>
                    <a:pt x="8057" y="688415"/>
                  </a:moveTo>
                  <a:lnTo>
                    <a:pt x="8057" y="758595"/>
                  </a:lnTo>
                  <a:lnTo>
                    <a:pt x="552450" y="758595"/>
                  </a:lnTo>
                  <a:lnTo>
                    <a:pt x="552450" y="688415"/>
                  </a:lnTo>
                  <a:close/>
                  <a:moveTo>
                    <a:pt x="635970" y="526490"/>
                  </a:moveTo>
                  <a:lnTo>
                    <a:pt x="635970" y="675251"/>
                  </a:lnTo>
                  <a:lnTo>
                    <a:pt x="1180363" y="675251"/>
                  </a:lnTo>
                  <a:lnTo>
                    <a:pt x="1180363" y="526490"/>
                  </a:lnTo>
                  <a:close/>
                  <a:moveTo>
                    <a:pt x="8057" y="526490"/>
                  </a:moveTo>
                  <a:lnTo>
                    <a:pt x="8057" y="675251"/>
                  </a:lnTo>
                  <a:lnTo>
                    <a:pt x="552450" y="675251"/>
                  </a:lnTo>
                  <a:lnTo>
                    <a:pt x="552450" y="526490"/>
                  </a:lnTo>
                  <a:close/>
                  <a:moveTo>
                    <a:pt x="635970" y="257481"/>
                  </a:moveTo>
                  <a:lnTo>
                    <a:pt x="635970" y="513326"/>
                  </a:lnTo>
                  <a:lnTo>
                    <a:pt x="1180363" y="513326"/>
                  </a:lnTo>
                  <a:lnTo>
                    <a:pt x="1180363" y="257481"/>
                  </a:lnTo>
                  <a:close/>
                  <a:moveTo>
                    <a:pt x="8057" y="257481"/>
                  </a:moveTo>
                  <a:lnTo>
                    <a:pt x="8057" y="513326"/>
                  </a:lnTo>
                  <a:lnTo>
                    <a:pt x="552450" y="513326"/>
                  </a:lnTo>
                  <a:lnTo>
                    <a:pt x="552450" y="257481"/>
                  </a:lnTo>
                  <a:close/>
                  <a:moveTo>
                    <a:pt x="635970" y="8057"/>
                  </a:moveTo>
                  <a:lnTo>
                    <a:pt x="635970" y="244317"/>
                  </a:lnTo>
                  <a:lnTo>
                    <a:pt x="1180363" y="244317"/>
                  </a:lnTo>
                  <a:lnTo>
                    <a:pt x="1180363" y="8057"/>
                  </a:lnTo>
                  <a:close/>
                  <a:moveTo>
                    <a:pt x="560012" y="8057"/>
                  </a:moveTo>
                  <a:lnTo>
                    <a:pt x="560012" y="2598903"/>
                  </a:lnTo>
                  <a:lnTo>
                    <a:pt x="628408" y="2598903"/>
                  </a:lnTo>
                  <a:lnTo>
                    <a:pt x="628408" y="8057"/>
                  </a:lnTo>
                  <a:close/>
                  <a:moveTo>
                    <a:pt x="8057" y="8057"/>
                  </a:moveTo>
                  <a:lnTo>
                    <a:pt x="8057" y="244317"/>
                  </a:lnTo>
                  <a:lnTo>
                    <a:pt x="552450" y="244317"/>
                  </a:lnTo>
                  <a:lnTo>
                    <a:pt x="552450" y="8057"/>
                  </a:lnTo>
                  <a:close/>
                  <a:moveTo>
                    <a:pt x="0" y="0"/>
                  </a:moveTo>
                  <a:lnTo>
                    <a:pt x="552450" y="0"/>
                  </a:lnTo>
                  <a:lnTo>
                    <a:pt x="635970" y="0"/>
                  </a:lnTo>
                  <a:lnTo>
                    <a:pt x="1188420" y="0"/>
                  </a:lnTo>
                  <a:lnTo>
                    <a:pt x="1188420" y="2606960"/>
                  </a:lnTo>
                  <a:lnTo>
                    <a:pt x="635970" y="2606960"/>
                  </a:lnTo>
                  <a:lnTo>
                    <a:pt x="552450" y="2606960"/>
                  </a:lnTo>
                  <a:lnTo>
                    <a:pt x="0" y="2606960"/>
                  </a:lnTo>
                  <a:close/>
                </a:path>
              </a:pathLst>
            </a:custGeom>
            <a:solidFill>
              <a:srgbClr val="002060"/>
            </a:solidFill>
            <a:ln w="317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1" name="正方形/長方形 80">
              <a:extLst>
                <a:ext uri="{FF2B5EF4-FFF2-40B4-BE49-F238E27FC236}">
                  <a16:creationId xmlns:a16="http://schemas.microsoft.com/office/drawing/2014/main" id="{869F82B5-F547-1BA8-A555-1490E687D6DE}"/>
                </a:ext>
              </a:extLst>
            </p:cNvPr>
            <p:cNvSpPr/>
            <p:nvPr/>
          </p:nvSpPr>
          <p:spPr bwMode="auto">
            <a:xfrm>
              <a:off x="4493419" y="2048615"/>
              <a:ext cx="459580" cy="35021"/>
            </a:xfrm>
            <a:prstGeom prst="rect">
              <a:avLst/>
            </a:prstGeom>
            <a:solidFill>
              <a:srgbClr val="0070C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2" name="正方形/長方形 81">
              <a:extLst>
                <a:ext uri="{FF2B5EF4-FFF2-40B4-BE49-F238E27FC236}">
                  <a16:creationId xmlns:a16="http://schemas.microsoft.com/office/drawing/2014/main" id="{ECE59A10-037F-2A26-B291-6E0457186A79}"/>
                </a:ext>
              </a:extLst>
            </p:cNvPr>
            <p:cNvSpPr/>
            <p:nvPr/>
          </p:nvSpPr>
          <p:spPr bwMode="auto">
            <a:xfrm>
              <a:off x="4493419" y="2393069"/>
              <a:ext cx="459580" cy="35021"/>
            </a:xfrm>
            <a:prstGeom prst="rect">
              <a:avLst/>
            </a:prstGeom>
            <a:solidFill>
              <a:srgbClr val="0070C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3" name="正方形/長方形 82">
              <a:extLst>
                <a:ext uri="{FF2B5EF4-FFF2-40B4-BE49-F238E27FC236}">
                  <a16:creationId xmlns:a16="http://schemas.microsoft.com/office/drawing/2014/main" id="{FAD8E7B1-BC75-261D-4321-E0D246F1FAFB}"/>
                </a:ext>
              </a:extLst>
            </p:cNvPr>
            <p:cNvSpPr/>
            <p:nvPr/>
          </p:nvSpPr>
          <p:spPr bwMode="auto">
            <a:xfrm>
              <a:off x="4493419" y="2466888"/>
              <a:ext cx="459580" cy="175909"/>
            </a:xfrm>
            <a:prstGeom prst="rect">
              <a:avLst/>
            </a:prstGeom>
            <a:gradFill>
              <a:gsLst>
                <a:gs pos="0">
                  <a:schemeClr val="tx1"/>
                </a:gs>
                <a:gs pos="100000">
                  <a:srgbClr val="00B0F0"/>
                </a:gs>
                <a:gs pos="50000">
                  <a:srgbClr val="0070C0"/>
                </a:gs>
              </a:gsLst>
              <a:lin ang="5400000" scaled="1"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4" name="正方形/長方形 83">
              <a:extLst>
                <a:ext uri="{FF2B5EF4-FFF2-40B4-BE49-F238E27FC236}">
                  <a16:creationId xmlns:a16="http://schemas.microsoft.com/office/drawing/2014/main" id="{9DAE8DE7-EA89-0ED5-207E-C6D63F5140C8}"/>
                </a:ext>
              </a:extLst>
            </p:cNvPr>
            <p:cNvSpPr/>
            <p:nvPr/>
          </p:nvSpPr>
          <p:spPr bwMode="auto">
            <a:xfrm>
              <a:off x="4726780" y="2490789"/>
              <a:ext cx="145258" cy="12810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5" name="正方形/長方形 84">
              <a:extLst>
                <a:ext uri="{FF2B5EF4-FFF2-40B4-BE49-F238E27FC236}">
                  <a16:creationId xmlns:a16="http://schemas.microsoft.com/office/drawing/2014/main" id="{1879D665-131D-593B-62C4-144AFE9B3EBF}"/>
                </a:ext>
              </a:extLst>
            </p:cNvPr>
            <p:cNvSpPr/>
            <p:nvPr/>
          </p:nvSpPr>
          <p:spPr bwMode="auto">
            <a:xfrm>
              <a:off x="4562475" y="2490789"/>
              <a:ext cx="135732" cy="90670"/>
            </a:xfrm>
            <a:prstGeom prst="rect">
              <a:avLst/>
            </a:prstGeom>
            <a:solidFill>
              <a:srgbClr val="0070C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6" name="正方形/長方形 85">
              <a:extLst>
                <a:ext uri="{FF2B5EF4-FFF2-40B4-BE49-F238E27FC236}">
                  <a16:creationId xmlns:a16="http://schemas.microsoft.com/office/drawing/2014/main" id="{437C74F5-771D-9F8D-FAA8-6F1770E83EE2}"/>
                </a:ext>
              </a:extLst>
            </p:cNvPr>
            <p:cNvSpPr/>
            <p:nvPr/>
          </p:nvSpPr>
          <p:spPr bwMode="auto">
            <a:xfrm>
              <a:off x="4581526" y="2502694"/>
              <a:ext cx="97630" cy="66860"/>
            </a:xfrm>
            <a:prstGeom prst="rect">
              <a:avLst/>
            </a:prstGeom>
            <a:solidFill>
              <a:srgbClr val="0070C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7" name="四角形: 角を丸くする 86">
              <a:extLst>
                <a:ext uri="{FF2B5EF4-FFF2-40B4-BE49-F238E27FC236}">
                  <a16:creationId xmlns:a16="http://schemas.microsoft.com/office/drawing/2014/main" id="{07C80575-6DAD-5F44-E59B-3EA737FEA2CA}"/>
                </a:ext>
              </a:extLst>
            </p:cNvPr>
            <p:cNvSpPr/>
            <p:nvPr/>
          </p:nvSpPr>
          <p:spPr bwMode="auto">
            <a:xfrm>
              <a:off x="4565692" y="2123855"/>
              <a:ext cx="315035" cy="196494"/>
            </a:xfrm>
            <a:prstGeom prst="roundRect">
              <a:avLst>
                <a:gd name="adj" fmla="val 8184"/>
              </a:avLst>
            </a:prstGeom>
            <a:solidFill>
              <a:schemeClr val="tx1">
                <a:lumMod val="75000"/>
                <a:lumOff val="25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8" name="楕円 87">
              <a:extLst>
                <a:ext uri="{FF2B5EF4-FFF2-40B4-BE49-F238E27FC236}">
                  <a16:creationId xmlns:a16="http://schemas.microsoft.com/office/drawing/2014/main" id="{CAB0CD21-01D1-21FD-4D4C-DEC30E5B6D58}"/>
                </a:ext>
              </a:extLst>
            </p:cNvPr>
            <p:cNvSpPr/>
            <p:nvPr/>
          </p:nvSpPr>
          <p:spPr bwMode="auto">
            <a:xfrm>
              <a:off x="4707753" y="1990545"/>
              <a:ext cx="30912" cy="30912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28E79A2D-5872-2449-EA4A-5290DB842DD9}"/>
              </a:ext>
            </a:extLst>
          </p:cNvPr>
          <p:cNvGrpSpPr/>
          <p:nvPr/>
        </p:nvGrpSpPr>
        <p:grpSpPr>
          <a:xfrm>
            <a:off x="1360049" y="3871824"/>
            <a:ext cx="1364101" cy="2443251"/>
            <a:chOff x="1360049" y="3871824"/>
            <a:chExt cx="1364101" cy="2443251"/>
          </a:xfrm>
        </p:grpSpPr>
        <p:sp>
          <p:nvSpPr>
            <p:cNvPr id="93" name="正方形/長方形 92">
              <a:extLst>
                <a:ext uri="{FF2B5EF4-FFF2-40B4-BE49-F238E27FC236}">
                  <a16:creationId xmlns:a16="http://schemas.microsoft.com/office/drawing/2014/main" id="{14C2EAA5-C3E7-5A2B-B75E-50DC1DC09551}"/>
                </a:ext>
              </a:extLst>
            </p:cNvPr>
            <p:cNvSpPr/>
            <p:nvPr/>
          </p:nvSpPr>
          <p:spPr bwMode="auto">
            <a:xfrm>
              <a:off x="1360049" y="6172200"/>
              <a:ext cx="1364101" cy="142875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" name="正方形/長方形 93">
              <a:extLst>
                <a:ext uri="{FF2B5EF4-FFF2-40B4-BE49-F238E27FC236}">
                  <a16:creationId xmlns:a16="http://schemas.microsoft.com/office/drawing/2014/main" id="{C1F61679-C344-3BBC-9553-09B1236B37C7}"/>
                </a:ext>
              </a:extLst>
            </p:cNvPr>
            <p:cNvSpPr/>
            <p:nvPr/>
          </p:nvSpPr>
          <p:spPr bwMode="auto">
            <a:xfrm>
              <a:off x="1360049" y="3871824"/>
              <a:ext cx="1364101" cy="2328951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" name="正方形/長方形 94">
              <a:extLst>
                <a:ext uri="{FF2B5EF4-FFF2-40B4-BE49-F238E27FC236}">
                  <a16:creationId xmlns:a16="http://schemas.microsoft.com/office/drawing/2014/main" id="{D68C8993-373C-0176-8D98-0C2F6A8DBD1A}"/>
                </a:ext>
              </a:extLst>
            </p:cNvPr>
            <p:cNvSpPr/>
            <p:nvPr/>
          </p:nvSpPr>
          <p:spPr bwMode="auto">
            <a:xfrm>
              <a:off x="1407674" y="3919449"/>
              <a:ext cx="602101" cy="571589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6" name="正方形/長方形 95">
              <a:extLst>
                <a:ext uri="{FF2B5EF4-FFF2-40B4-BE49-F238E27FC236}">
                  <a16:creationId xmlns:a16="http://schemas.microsoft.com/office/drawing/2014/main" id="{A42CD1CC-FEEF-F37B-5912-1A77743B0967}"/>
                </a:ext>
              </a:extLst>
            </p:cNvPr>
            <p:cNvSpPr/>
            <p:nvPr/>
          </p:nvSpPr>
          <p:spPr bwMode="auto">
            <a:xfrm>
              <a:off x="2069661" y="3919449"/>
              <a:ext cx="602101" cy="571589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7" name="正方形/長方形 96">
              <a:extLst>
                <a:ext uri="{FF2B5EF4-FFF2-40B4-BE49-F238E27FC236}">
                  <a16:creationId xmlns:a16="http://schemas.microsoft.com/office/drawing/2014/main" id="{67FCD34B-E0A9-BBDA-E526-43E217F7FC1B}"/>
                </a:ext>
              </a:extLst>
            </p:cNvPr>
            <p:cNvSpPr/>
            <p:nvPr/>
          </p:nvSpPr>
          <p:spPr bwMode="auto">
            <a:xfrm>
              <a:off x="1407674" y="4548099"/>
              <a:ext cx="602101" cy="315473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" name="正方形/長方形 97">
              <a:extLst>
                <a:ext uri="{FF2B5EF4-FFF2-40B4-BE49-F238E27FC236}">
                  <a16:creationId xmlns:a16="http://schemas.microsoft.com/office/drawing/2014/main" id="{AD43CA2E-2BCE-647E-9725-4E8362225492}"/>
                </a:ext>
              </a:extLst>
            </p:cNvPr>
            <p:cNvSpPr/>
            <p:nvPr/>
          </p:nvSpPr>
          <p:spPr bwMode="auto">
            <a:xfrm>
              <a:off x="2069661" y="4548099"/>
              <a:ext cx="602101" cy="315473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" name="正方形/長方形 98">
              <a:extLst>
                <a:ext uri="{FF2B5EF4-FFF2-40B4-BE49-F238E27FC236}">
                  <a16:creationId xmlns:a16="http://schemas.microsoft.com/office/drawing/2014/main" id="{08B1F8C2-410C-FDFD-19AD-728EE71B9AAC}"/>
                </a:ext>
              </a:extLst>
            </p:cNvPr>
            <p:cNvSpPr/>
            <p:nvPr/>
          </p:nvSpPr>
          <p:spPr bwMode="auto">
            <a:xfrm>
              <a:off x="1407674" y="5789868"/>
              <a:ext cx="602101" cy="315473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" name="正方形/長方形 99">
              <a:extLst>
                <a:ext uri="{FF2B5EF4-FFF2-40B4-BE49-F238E27FC236}">
                  <a16:creationId xmlns:a16="http://schemas.microsoft.com/office/drawing/2014/main" id="{B16EDA67-0740-46C7-F599-43414CA98B3F}"/>
                </a:ext>
              </a:extLst>
            </p:cNvPr>
            <p:cNvSpPr/>
            <p:nvPr/>
          </p:nvSpPr>
          <p:spPr bwMode="auto">
            <a:xfrm>
              <a:off x="2069661" y="4920634"/>
              <a:ext cx="602101" cy="118470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" name="正方形/長方形 100">
              <a:extLst>
                <a:ext uri="{FF2B5EF4-FFF2-40B4-BE49-F238E27FC236}">
                  <a16:creationId xmlns:a16="http://schemas.microsoft.com/office/drawing/2014/main" id="{03CF95B7-CE9B-49B1-B5C5-269EE5C7AD0A}"/>
                </a:ext>
              </a:extLst>
            </p:cNvPr>
            <p:cNvSpPr/>
            <p:nvPr/>
          </p:nvSpPr>
          <p:spPr bwMode="auto">
            <a:xfrm>
              <a:off x="1407674" y="5417334"/>
              <a:ext cx="602101" cy="315473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" name="正方形/長方形 101">
              <a:extLst>
                <a:ext uri="{FF2B5EF4-FFF2-40B4-BE49-F238E27FC236}">
                  <a16:creationId xmlns:a16="http://schemas.microsoft.com/office/drawing/2014/main" id="{12E63DD5-9D4F-2C4E-DF92-50B98BD4D40A}"/>
                </a:ext>
              </a:extLst>
            </p:cNvPr>
            <p:cNvSpPr/>
            <p:nvPr/>
          </p:nvSpPr>
          <p:spPr bwMode="auto">
            <a:xfrm>
              <a:off x="1407674" y="4929099"/>
              <a:ext cx="602101" cy="392995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3" name="四角形: 上の 2 つの角を丸める 102">
              <a:extLst>
                <a:ext uri="{FF2B5EF4-FFF2-40B4-BE49-F238E27FC236}">
                  <a16:creationId xmlns:a16="http://schemas.microsoft.com/office/drawing/2014/main" id="{CAA868D3-1EF1-C279-9058-294F2B88DC16}"/>
                </a:ext>
              </a:extLst>
            </p:cNvPr>
            <p:cNvSpPr/>
            <p:nvPr/>
          </p:nvSpPr>
          <p:spPr bwMode="auto">
            <a:xfrm rot="5400000">
              <a:off x="1426945" y="4170529"/>
              <a:ext cx="106370" cy="4572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FE73C86C-78F0-0BB7-5947-105EBEFB607D}"/>
                </a:ext>
              </a:extLst>
            </p:cNvPr>
            <p:cNvSpPr/>
            <p:nvPr/>
          </p:nvSpPr>
          <p:spPr bwMode="auto">
            <a:xfrm rot="5400000">
              <a:off x="2109569" y="4170530"/>
              <a:ext cx="106372" cy="4572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BF02FE71-C21B-57D3-8D76-A143DB496165}"/>
                </a:ext>
              </a:extLst>
            </p:cNvPr>
            <p:cNvSpPr/>
            <p:nvPr/>
          </p:nvSpPr>
          <p:spPr bwMode="auto">
            <a:xfrm rot="5400000">
              <a:off x="1426945" y="4675355"/>
              <a:ext cx="106370" cy="4572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6" name="四角形: 上の 2 つの角を丸める 105">
              <a:extLst>
                <a:ext uri="{FF2B5EF4-FFF2-40B4-BE49-F238E27FC236}">
                  <a16:creationId xmlns:a16="http://schemas.microsoft.com/office/drawing/2014/main" id="{7CD0DCE3-903D-F726-7194-86514FC730F9}"/>
                </a:ext>
              </a:extLst>
            </p:cNvPr>
            <p:cNvSpPr/>
            <p:nvPr/>
          </p:nvSpPr>
          <p:spPr bwMode="auto">
            <a:xfrm rot="5400000">
              <a:off x="2109570" y="5499025"/>
              <a:ext cx="106370" cy="4572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DA82BA5F-9DE8-18F4-6D60-680C613F5C78}"/>
                </a:ext>
              </a:extLst>
            </p:cNvPr>
            <p:cNvSpPr/>
            <p:nvPr/>
          </p:nvSpPr>
          <p:spPr bwMode="auto">
            <a:xfrm rot="5400000">
              <a:off x="1426945" y="5549273"/>
              <a:ext cx="106370" cy="4572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8" name="四角形: 上の 2 つの角を丸める 107">
              <a:extLst>
                <a:ext uri="{FF2B5EF4-FFF2-40B4-BE49-F238E27FC236}">
                  <a16:creationId xmlns:a16="http://schemas.microsoft.com/office/drawing/2014/main" id="{7410E0F0-AE8C-D9B6-3CC4-8B57DA13F531}"/>
                </a:ext>
              </a:extLst>
            </p:cNvPr>
            <p:cNvSpPr/>
            <p:nvPr/>
          </p:nvSpPr>
          <p:spPr bwMode="auto">
            <a:xfrm rot="5400000">
              <a:off x="1426945" y="5923129"/>
              <a:ext cx="106370" cy="4572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9" name="正方形/長方形 108">
              <a:extLst>
                <a:ext uri="{FF2B5EF4-FFF2-40B4-BE49-F238E27FC236}">
                  <a16:creationId xmlns:a16="http://schemas.microsoft.com/office/drawing/2014/main" id="{05D1DD96-8E21-BF3A-FFE1-927561EC1398}"/>
                </a:ext>
              </a:extLst>
            </p:cNvPr>
            <p:cNvSpPr/>
            <p:nvPr/>
          </p:nvSpPr>
          <p:spPr bwMode="auto">
            <a:xfrm>
              <a:off x="1457270" y="4989618"/>
              <a:ext cx="233418" cy="72920"/>
            </a:xfrm>
            <a:prstGeom prst="rect">
              <a:avLst/>
            </a:prstGeom>
            <a:solidFill>
              <a:schemeClr val="accent5">
                <a:lumMod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0" name="正方形/長方形 109">
              <a:extLst>
                <a:ext uri="{FF2B5EF4-FFF2-40B4-BE49-F238E27FC236}">
                  <a16:creationId xmlns:a16="http://schemas.microsoft.com/office/drawing/2014/main" id="{645218FE-A08B-A24A-F639-329B96B890E5}"/>
                </a:ext>
              </a:extLst>
            </p:cNvPr>
            <p:cNvSpPr/>
            <p:nvPr/>
          </p:nvSpPr>
          <p:spPr bwMode="auto">
            <a:xfrm>
              <a:off x="1743020" y="4986885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1" name="正方形/長方形 110">
              <a:extLst>
                <a:ext uri="{FF2B5EF4-FFF2-40B4-BE49-F238E27FC236}">
                  <a16:creationId xmlns:a16="http://schemas.microsoft.com/office/drawing/2014/main" id="{350006B6-0449-311B-3830-F515FB221CF0}"/>
                </a:ext>
              </a:extLst>
            </p:cNvPr>
            <p:cNvSpPr/>
            <p:nvPr/>
          </p:nvSpPr>
          <p:spPr bwMode="auto">
            <a:xfrm>
              <a:off x="1821601" y="4986885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2" name="正方形/長方形 111">
              <a:extLst>
                <a:ext uri="{FF2B5EF4-FFF2-40B4-BE49-F238E27FC236}">
                  <a16:creationId xmlns:a16="http://schemas.microsoft.com/office/drawing/2014/main" id="{62182C36-6024-067F-6596-B7C22CF9CFFD}"/>
                </a:ext>
              </a:extLst>
            </p:cNvPr>
            <p:cNvSpPr/>
            <p:nvPr/>
          </p:nvSpPr>
          <p:spPr bwMode="auto">
            <a:xfrm>
              <a:off x="1897801" y="4986885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3" name="正方形/長方形 112">
              <a:extLst>
                <a:ext uri="{FF2B5EF4-FFF2-40B4-BE49-F238E27FC236}">
                  <a16:creationId xmlns:a16="http://schemas.microsoft.com/office/drawing/2014/main" id="{8AA0721A-2F3C-916A-C79C-750D40A08259}"/>
                </a:ext>
              </a:extLst>
            </p:cNvPr>
            <p:cNvSpPr/>
            <p:nvPr/>
          </p:nvSpPr>
          <p:spPr bwMode="auto">
            <a:xfrm>
              <a:off x="1743020" y="5065466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4" name="正方形/長方形 113">
              <a:extLst>
                <a:ext uri="{FF2B5EF4-FFF2-40B4-BE49-F238E27FC236}">
                  <a16:creationId xmlns:a16="http://schemas.microsoft.com/office/drawing/2014/main" id="{B1DBD0F0-854C-D2AF-027B-9B4EC98E95A5}"/>
                </a:ext>
              </a:extLst>
            </p:cNvPr>
            <p:cNvSpPr/>
            <p:nvPr/>
          </p:nvSpPr>
          <p:spPr bwMode="auto">
            <a:xfrm>
              <a:off x="1821601" y="5065466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5" name="正方形/長方形 114">
              <a:extLst>
                <a:ext uri="{FF2B5EF4-FFF2-40B4-BE49-F238E27FC236}">
                  <a16:creationId xmlns:a16="http://schemas.microsoft.com/office/drawing/2014/main" id="{2861DD90-C231-32D1-287A-7D8AAE703174}"/>
                </a:ext>
              </a:extLst>
            </p:cNvPr>
            <p:cNvSpPr/>
            <p:nvPr/>
          </p:nvSpPr>
          <p:spPr bwMode="auto">
            <a:xfrm>
              <a:off x="1897801" y="5065466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6" name="正方形/長方形 115">
              <a:extLst>
                <a:ext uri="{FF2B5EF4-FFF2-40B4-BE49-F238E27FC236}">
                  <a16:creationId xmlns:a16="http://schemas.microsoft.com/office/drawing/2014/main" id="{591389FB-347D-805E-3084-86A467EBE0EE}"/>
                </a:ext>
              </a:extLst>
            </p:cNvPr>
            <p:cNvSpPr/>
            <p:nvPr/>
          </p:nvSpPr>
          <p:spPr bwMode="auto">
            <a:xfrm>
              <a:off x="1743020" y="5141666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7" name="正方形/長方形 116">
              <a:extLst>
                <a:ext uri="{FF2B5EF4-FFF2-40B4-BE49-F238E27FC236}">
                  <a16:creationId xmlns:a16="http://schemas.microsoft.com/office/drawing/2014/main" id="{0CDF3B02-A6BE-CA7B-366B-5A15D50411A1}"/>
                </a:ext>
              </a:extLst>
            </p:cNvPr>
            <p:cNvSpPr/>
            <p:nvPr/>
          </p:nvSpPr>
          <p:spPr bwMode="auto">
            <a:xfrm>
              <a:off x="1821601" y="5141666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8" name="正方形/長方形 117">
              <a:extLst>
                <a:ext uri="{FF2B5EF4-FFF2-40B4-BE49-F238E27FC236}">
                  <a16:creationId xmlns:a16="http://schemas.microsoft.com/office/drawing/2014/main" id="{3587031C-D231-48F8-865A-C26C9350D3C0}"/>
                </a:ext>
              </a:extLst>
            </p:cNvPr>
            <p:cNvSpPr/>
            <p:nvPr/>
          </p:nvSpPr>
          <p:spPr bwMode="auto">
            <a:xfrm>
              <a:off x="1897801" y="5141666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9" name="正方形/長方形 118">
              <a:extLst>
                <a:ext uri="{FF2B5EF4-FFF2-40B4-BE49-F238E27FC236}">
                  <a16:creationId xmlns:a16="http://schemas.microsoft.com/office/drawing/2014/main" id="{B9B239A0-8820-01F3-8573-8317D20EE5A2}"/>
                </a:ext>
              </a:extLst>
            </p:cNvPr>
            <p:cNvSpPr/>
            <p:nvPr/>
          </p:nvSpPr>
          <p:spPr bwMode="auto">
            <a:xfrm>
              <a:off x="1743020" y="5222628"/>
              <a:ext cx="45719" cy="45719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0" name="正方形/長方形 119">
              <a:extLst>
                <a:ext uri="{FF2B5EF4-FFF2-40B4-BE49-F238E27FC236}">
                  <a16:creationId xmlns:a16="http://schemas.microsoft.com/office/drawing/2014/main" id="{AF72702F-714A-ED28-9F58-0B1AE68175F6}"/>
                </a:ext>
              </a:extLst>
            </p:cNvPr>
            <p:cNvSpPr/>
            <p:nvPr/>
          </p:nvSpPr>
          <p:spPr bwMode="auto">
            <a:xfrm>
              <a:off x="1821601" y="5222628"/>
              <a:ext cx="45719" cy="45719"/>
            </a:xfrm>
            <a:prstGeom prst="rect">
              <a:avLst/>
            </a:prstGeom>
            <a:solidFill>
              <a:schemeClr val="accent1">
                <a:lumMod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1" name="正方形/長方形 120">
              <a:extLst>
                <a:ext uri="{FF2B5EF4-FFF2-40B4-BE49-F238E27FC236}">
                  <a16:creationId xmlns:a16="http://schemas.microsoft.com/office/drawing/2014/main" id="{855B3FB4-1BB2-80CB-43FA-D3F5E74F0DE4}"/>
                </a:ext>
              </a:extLst>
            </p:cNvPr>
            <p:cNvSpPr/>
            <p:nvPr/>
          </p:nvSpPr>
          <p:spPr bwMode="auto">
            <a:xfrm>
              <a:off x="1897801" y="5222628"/>
              <a:ext cx="45719" cy="45719"/>
            </a:xfrm>
            <a:prstGeom prst="rect">
              <a:avLst/>
            </a:pr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2" name="正方形/長方形 121">
              <a:extLst>
                <a:ext uri="{FF2B5EF4-FFF2-40B4-BE49-F238E27FC236}">
                  <a16:creationId xmlns:a16="http://schemas.microsoft.com/office/drawing/2014/main" id="{8DCDFA16-9B30-78B9-ECFF-850D115DEB7F}"/>
                </a:ext>
              </a:extLst>
            </p:cNvPr>
            <p:cNvSpPr/>
            <p:nvPr/>
          </p:nvSpPr>
          <p:spPr bwMode="auto">
            <a:xfrm>
              <a:off x="1459596" y="5112553"/>
              <a:ext cx="225864" cy="149930"/>
            </a:xfrm>
            <a:prstGeom prst="rect">
              <a:avLst/>
            </a:prstGeom>
            <a:pattFill prst="dkHorz">
              <a:fgClr>
                <a:schemeClr val="bg1">
                  <a:lumMod val="65000"/>
                </a:schemeClr>
              </a:fgClr>
              <a:bgClr>
                <a:schemeClr val="bg1"/>
              </a:bgClr>
            </a:patt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7E20C7EF-C3A0-2FDF-043D-0168BDE9BC86}"/>
              </a:ext>
            </a:extLst>
          </p:cNvPr>
          <p:cNvGrpSpPr/>
          <p:nvPr/>
        </p:nvGrpSpPr>
        <p:grpSpPr>
          <a:xfrm>
            <a:off x="1302706" y="948823"/>
            <a:ext cx="1488313" cy="2533370"/>
            <a:chOff x="2919166" y="1899762"/>
            <a:chExt cx="1793727" cy="3053239"/>
          </a:xfrm>
        </p:grpSpPr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BD8E0979-E48E-CBD5-5037-057E83F09568}"/>
                </a:ext>
              </a:extLst>
            </p:cNvPr>
            <p:cNvSpPr/>
            <p:nvPr/>
          </p:nvSpPr>
          <p:spPr bwMode="auto">
            <a:xfrm>
              <a:off x="2931599" y="4556095"/>
              <a:ext cx="1768860" cy="396906"/>
            </a:xfrm>
            <a:custGeom>
              <a:avLst/>
              <a:gdLst>
                <a:gd name="connsiteX0" fmla="*/ 0 w 1793728"/>
                <a:gd name="connsiteY0" fmla="*/ 0 h 402486"/>
                <a:gd name="connsiteX1" fmla="*/ 1225542 w 1793728"/>
                <a:gd name="connsiteY1" fmla="*/ 143695 h 402486"/>
                <a:gd name="connsiteX2" fmla="*/ 1227727 w 1793728"/>
                <a:gd name="connsiteY2" fmla="*/ 143693 h 402486"/>
                <a:gd name="connsiteX3" fmla="*/ 1793728 w 1793728"/>
                <a:gd name="connsiteY3" fmla="*/ 2193 h 402486"/>
                <a:gd name="connsiteX4" fmla="*/ 1793728 w 1793728"/>
                <a:gd name="connsiteY4" fmla="*/ 253504 h 402486"/>
                <a:gd name="connsiteX5" fmla="*/ 1197807 w 1793728"/>
                <a:gd name="connsiteY5" fmla="*/ 402484 h 402486"/>
                <a:gd name="connsiteX6" fmla="*/ 1195820 w 1793728"/>
                <a:gd name="connsiteY6" fmla="*/ 402486 h 402486"/>
                <a:gd name="connsiteX7" fmla="*/ 0 w 1793728"/>
                <a:gd name="connsiteY7" fmla="*/ 262276 h 4024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793728" h="402486">
                  <a:moveTo>
                    <a:pt x="0" y="0"/>
                  </a:moveTo>
                  <a:lnTo>
                    <a:pt x="1225542" y="143695"/>
                  </a:lnTo>
                  <a:lnTo>
                    <a:pt x="1227727" y="143693"/>
                  </a:lnTo>
                  <a:lnTo>
                    <a:pt x="1793728" y="2193"/>
                  </a:lnTo>
                  <a:lnTo>
                    <a:pt x="1793728" y="253504"/>
                  </a:lnTo>
                  <a:lnTo>
                    <a:pt x="1197807" y="402484"/>
                  </a:lnTo>
                  <a:lnTo>
                    <a:pt x="1195820" y="402486"/>
                  </a:lnTo>
                  <a:lnTo>
                    <a:pt x="0" y="262276"/>
                  </a:lnTo>
                  <a:close/>
                </a:path>
              </a:pathLst>
            </a:custGeom>
            <a:solidFill>
              <a:srgbClr val="000000">
                <a:lumMod val="75000"/>
                <a:lumOff val="25000"/>
              </a:srgbClr>
            </a:solidFill>
            <a:ln w="254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5" name="台形 124">
              <a:extLst>
                <a:ext uri="{FF2B5EF4-FFF2-40B4-BE49-F238E27FC236}">
                  <a16:creationId xmlns:a16="http://schemas.microsoft.com/office/drawing/2014/main" id="{33A4C03A-3636-E12D-AF33-A13E58ADD07C}"/>
                </a:ext>
              </a:extLst>
            </p:cNvPr>
            <p:cNvSpPr/>
            <p:nvPr/>
          </p:nvSpPr>
          <p:spPr bwMode="auto">
            <a:xfrm rot="5400000">
              <a:off x="2930232" y="3086502"/>
              <a:ext cx="2969402" cy="595921"/>
            </a:xfrm>
            <a:prstGeom prst="trapezoid">
              <a:avLst/>
            </a:prstGeom>
            <a:solidFill>
              <a:srgbClr val="FFFFFF">
                <a:lumMod val="7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6" name="台形 125">
              <a:extLst>
                <a:ext uri="{FF2B5EF4-FFF2-40B4-BE49-F238E27FC236}">
                  <a16:creationId xmlns:a16="http://schemas.microsoft.com/office/drawing/2014/main" id="{4982615B-A495-24ED-1E7D-6FA36601D879}"/>
                </a:ext>
              </a:extLst>
            </p:cNvPr>
            <p:cNvSpPr/>
            <p:nvPr/>
          </p:nvSpPr>
          <p:spPr bwMode="auto">
            <a:xfrm rot="5400000" flipV="1">
              <a:off x="2032375" y="2786555"/>
              <a:ext cx="2969402" cy="1195819"/>
            </a:xfrm>
            <a:prstGeom prst="trapezoid">
              <a:avLst>
                <a:gd name="adj" fmla="val 11725"/>
              </a:avLst>
            </a:prstGeom>
            <a:solidFill>
              <a:srgbClr val="FFFFFF">
                <a:lumMod val="8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6E06460C-DD76-6227-5365-A98D106EA48D}"/>
                </a:ext>
              </a:extLst>
            </p:cNvPr>
            <p:cNvSpPr/>
            <p:nvPr/>
          </p:nvSpPr>
          <p:spPr bwMode="auto">
            <a:xfrm rot="5400000" flipV="1">
              <a:off x="2643778" y="3222970"/>
              <a:ext cx="1746603" cy="1091870"/>
            </a:xfrm>
            <a:custGeom>
              <a:avLst/>
              <a:gdLst>
                <a:gd name="connsiteX0" fmla="*/ 0 w 1746603"/>
                <a:gd name="connsiteY0" fmla="*/ 1091870 h 1091870"/>
                <a:gd name="connsiteX1" fmla="*/ 1746603 w 1746603"/>
                <a:gd name="connsiteY1" fmla="*/ 1091870 h 1091870"/>
                <a:gd name="connsiteX2" fmla="*/ 1618581 w 1746603"/>
                <a:gd name="connsiteY2" fmla="*/ 0 h 1091870"/>
                <a:gd name="connsiteX3" fmla="*/ 23246 w 1746603"/>
                <a:gd name="connsiteY3" fmla="*/ 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6603" h="1091870">
                  <a:moveTo>
                    <a:pt x="0" y="1091870"/>
                  </a:moveTo>
                  <a:lnTo>
                    <a:pt x="1746603" y="1091870"/>
                  </a:lnTo>
                  <a:lnTo>
                    <a:pt x="1618581" y="0"/>
                  </a:lnTo>
                  <a:lnTo>
                    <a:pt x="23246" y="0"/>
                  </a:lnTo>
                  <a:close/>
                </a:path>
              </a:pathLst>
            </a:custGeom>
            <a:solidFill>
              <a:srgbClr val="FFFFFF">
                <a:lumMod val="50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A33FBB17-ED7F-1BB5-749F-AAADE4EB4B62}"/>
                </a:ext>
              </a:extLst>
            </p:cNvPr>
            <p:cNvSpPr/>
            <p:nvPr/>
          </p:nvSpPr>
          <p:spPr bwMode="auto">
            <a:xfrm rot="5400000" flipV="1">
              <a:off x="3308148" y="1620385"/>
              <a:ext cx="417862" cy="1091870"/>
            </a:xfrm>
            <a:custGeom>
              <a:avLst/>
              <a:gdLst>
                <a:gd name="connsiteX0" fmla="*/ 0 w 417862"/>
                <a:gd name="connsiteY0" fmla="*/ 1091870 h 1091870"/>
                <a:gd name="connsiteX1" fmla="*/ 340088 w 417862"/>
                <a:gd name="connsiteY1" fmla="*/ 1091870 h 1091870"/>
                <a:gd name="connsiteX2" fmla="*/ 417862 w 417862"/>
                <a:gd name="connsiteY2" fmla="*/ 0 h 1091870"/>
                <a:gd name="connsiteX3" fmla="*/ 128022 w 417862"/>
                <a:gd name="connsiteY3" fmla="*/ 0 h 1091870"/>
                <a:gd name="connsiteX4" fmla="*/ 0 w 417862"/>
                <a:gd name="connsiteY4" fmla="*/ 109187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7862" h="1091870">
                  <a:moveTo>
                    <a:pt x="0" y="1091870"/>
                  </a:moveTo>
                  <a:lnTo>
                    <a:pt x="340088" y="1091870"/>
                  </a:lnTo>
                  <a:lnTo>
                    <a:pt x="417862" y="0"/>
                  </a:lnTo>
                  <a:lnTo>
                    <a:pt x="128022" y="0"/>
                  </a:lnTo>
                  <a:lnTo>
                    <a:pt x="0" y="1091870"/>
                  </a:lnTo>
                  <a:close/>
                </a:path>
              </a:pathLst>
            </a:custGeom>
            <a:solidFill>
              <a:srgbClr val="000000">
                <a:lumMod val="75000"/>
                <a:lumOff val="2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9" name="フリーフォーム: 図形 128">
              <a:extLst>
                <a:ext uri="{FF2B5EF4-FFF2-40B4-BE49-F238E27FC236}">
                  <a16:creationId xmlns:a16="http://schemas.microsoft.com/office/drawing/2014/main" id="{54C004CC-DF90-80A7-A067-A43D750BBFED}"/>
                </a:ext>
              </a:extLst>
            </p:cNvPr>
            <p:cNvSpPr/>
            <p:nvPr/>
          </p:nvSpPr>
          <p:spPr bwMode="auto">
            <a:xfrm rot="5400000" flipV="1">
              <a:off x="3267570" y="2067028"/>
              <a:ext cx="495046" cy="1091870"/>
            </a:xfrm>
            <a:custGeom>
              <a:avLst/>
              <a:gdLst>
                <a:gd name="connsiteX0" fmla="*/ 0 w 495046"/>
                <a:gd name="connsiteY0" fmla="*/ 1091870 h 1091870"/>
                <a:gd name="connsiteX1" fmla="*/ 457786 w 495046"/>
                <a:gd name="connsiteY1" fmla="*/ 1091870 h 1091870"/>
                <a:gd name="connsiteX2" fmla="*/ 495046 w 495046"/>
                <a:gd name="connsiteY2" fmla="*/ 0 h 1091870"/>
                <a:gd name="connsiteX3" fmla="*/ 66919 w 495046"/>
                <a:gd name="connsiteY3" fmla="*/ 0 h 1091870"/>
                <a:gd name="connsiteX4" fmla="*/ 0 w 495046"/>
                <a:gd name="connsiteY4" fmla="*/ 109187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5046" h="1091870">
                  <a:moveTo>
                    <a:pt x="0" y="1091870"/>
                  </a:moveTo>
                  <a:lnTo>
                    <a:pt x="457786" y="1091870"/>
                  </a:lnTo>
                  <a:lnTo>
                    <a:pt x="495046" y="0"/>
                  </a:lnTo>
                  <a:lnTo>
                    <a:pt x="66919" y="0"/>
                  </a:lnTo>
                  <a:lnTo>
                    <a:pt x="0" y="1091870"/>
                  </a:lnTo>
                  <a:close/>
                </a:path>
              </a:pathLst>
            </a:custGeom>
            <a:solidFill>
              <a:srgbClr val="FFFFFF">
                <a:lumMod val="50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0" name="フリーフォーム: 図形 129">
              <a:extLst>
                <a:ext uri="{FF2B5EF4-FFF2-40B4-BE49-F238E27FC236}">
                  <a16:creationId xmlns:a16="http://schemas.microsoft.com/office/drawing/2014/main" id="{6D2A2D6C-89DA-60AB-60FF-DABEE84169C3}"/>
                </a:ext>
              </a:extLst>
            </p:cNvPr>
            <p:cNvSpPr/>
            <p:nvPr/>
          </p:nvSpPr>
          <p:spPr bwMode="auto">
            <a:xfrm rot="5400000" flipV="1">
              <a:off x="3369824" y="1664605"/>
              <a:ext cx="290291" cy="1000612"/>
            </a:xfrm>
            <a:custGeom>
              <a:avLst/>
              <a:gdLst>
                <a:gd name="connsiteX0" fmla="*/ 0 w 290291"/>
                <a:gd name="connsiteY0" fmla="*/ 1000612 h 1000612"/>
                <a:gd name="connsiteX1" fmla="*/ 219017 w 290291"/>
                <a:gd name="connsiteY1" fmla="*/ 1000612 h 1000612"/>
                <a:gd name="connsiteX2" fmla="*/ 290291 w 290291"/>
                <a:gd name="connsiteY2" fmla="*/ 0 h 1000612"/>
                <a:gd name="connsiteX3" fmla="*/ 117322 w 290291"/>
                <a:gd name="connsiteY3" fmla="*/ 0 h 10006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0291" h="1000612">
                  <a:moveTo>
                    <a:pt x="0" y="1000612"/>
                  </a:moveTo>
                  <a:lnTo>
                    <a:pt x="219017" y="1000612"/>
                  </a:lnTo>
                  <a:lnTo>
                    <a:pt x="290291" y="0"/>
                  </a:lnTo>
                  <a:lnTo>
                    <a:pt x="117322" y="0"/>
                  </a:lnTo>
                  <a:close/>
                </a:path>
              </a:pathLst>
            </a:custGeom>
            <a:solidFill>
              <a:srgbClr val="000000"/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AD855932-E6D4-3AF6-AB9B-FF9EFB7BEE9A}"/>
                </a:ext>
              </a:extLst>
            </p:cNvPr>
            <p:cNvSpPr/>
            <p:nvPr/>
          </p:nvSpPr>
          <p:spPr bwMode="auto">
            <a:xfrm rot="5400000" flipV="1">
              <a:off x="3073550" y="2474870"/>
              <a:ext cx="150087" cy="275482"/>
            </a:xfrm>
            <a:custGeom>
              <a:avLst/>
              <a:gdLst>
                <a:gd name="connsiteX0" fmla="*/ 0 w 495046"/>
                <a:gd name="connsiteY0" fmla="*/ 1091870 h 1091870"/>
                <a:gd name="connsiteX1" fmla="*/ 457786 w 495046"/>
                <a:gd name="connsiteY1" fmla="*/ 1091870 h 1091870"/>
                <a:gd name="connsiteX2" fmla="*/ 495046 w 495046"/>
                <a:gd name="connsiteY2" fmla="*/ 0 h 1091870"/>
                <a:gd name="connsiteX3" fmla="*/ 66919 w 495046"/>
                <a:gd name="connsiteY3" fmla="*/ 0 h 1091870"/>
                <a:gd name="connsiteX4" fmla="*/ 0 w 495046"/>
                <a:gd name="connsiteY4" fmla="*/ 109187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5046" h="1091870">
                  <a:moveTo>
                    <a:pt x="0" y="1091870"/>
                  </a:moveTo>
                  <a:lnTo>
                    <a:pt x="457786" y="1091870"/>
                  </a:lnTo>
                  <a:lnTo>
                    <a:pt x="495046" y="0"/>
                  </a:lnTo>
                  <a:lnTo>
                    <a:pt x="66919" y="0"/>
                  </a:lnTo>
                  <a:lnTo>
                    <a:pt x="0" y="1091870"/>
                  </a:lnTo>
                  <a:close/>
                </a:path>
              </a:pathLst>
            </a:custGeom>
            <a:solidFill>
              <a:srgbClr val="000000">
                <a:lumMod val="75000"/>
                <a:lumOff val="2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2" name="フリーフォーム: 図形 131">
              <a:extLst>
                <a:ext uri="{FF2B5EF4-FFF2-40B4-BE49-F238E27FC236}">
                  <a16:creationId xmlns:a16="http://schemas.microsoft.com/office/drawing/2014/main" id="{197ED026-3992-3656-ECBF-1AFED23F7556}"/>
                </a:ext>
              </a:extLst>
            </p:cNvPr>
            <p:cNvSpPr/>
            <p:nvPr/>
          </p:nvSpPr>
          <p:spPr bwMode="auto">
            <a:xfrm rot="5400000" flipV="1">
              <a:off x="3078843" y="3615889"/>
              <a:ext cx="139573" cy="277259"/>
            </a:xfrm>
            <a:custGeom>
              <a:avLst/>
              <a:gdLst>
                <a:gd name="connsiteX0" fmla="*/ 0 w 1746603"/>
                <a:gd name="connsiteY0" fmla="*/ 1091870 h 1091870"/>
                <a:gd name="connsiteX1" fmla="*/ 1746603 w 1746603"/>
                <a:gd name="connsiteY1" fmla="*/ 1091870 h 1091870"/>
                <a:gd name="connsiteX2" fmla="*/ 1618581 w 1746603"/>
                <a:gd name="connsiteY2" fmla="*/ 0 h 1091870"/>
                <a:gd name="connsiteX3" fmla="*/ 23246 w 1746603"/>
                <a:gd name="connsiteY3" fmla="*/ 0 h 10918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6603" h="1091870">
                  <a:moveTo>
                    <a:pt x="0" y="1091870"/>
                  </a:moveTo>
                  <a:lnTo>
                    <a:pt x="1746603" y="1091870"/>
                  </a:lnTo>
                  <a:lnTo>
                    <a:pt x="1618581" y="0"/>
                  </a:lnTo>
                  <a:lnTo>
                    <a:pt x="23246" y="0"/>
                  </a:lnTo>
                  <a:close/>
                </a:path>
              </a:pathLst>
            </a:custGeom>
            <a:solidFill>
              <a:srgbClr val="000000">
                <a:lumMod val="75000"/>
                <a:lumOff val="25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B61244F6-C843-7ED4-34E1-7BFC52EB5598}"/>
                </a:ext>
              </a:extLst>
            </p:cNvPr>
            <p:cNvSpPr/>
            <p:nvPr/>
          </p:nvSpPr>
          <p:spPr bwMode="auto">
            <a:xfrm rot="5400000" flipV="1">
              <a:off x="3377089" y="1657340"/>
              <a:ext cx="275760" cy="1000612"/>
            </a:xfrm>
            <a:custGeom>
              <a:avLst/>
              <a:gdLst>
                <a:gd name="connsiteX0" fmla="*/ 0 w 290291"/>
                <a:gd name="connsiteY0" fmla="*/ 1000612 h 1000612"/>
                <a:gd name="connsiteX1" fmla="*/ 219017 w 290291"/>
                <a:gd name="connsiteY1" fmla="*/ 1000612 h 1000612"/>
                <a:gd name="connsiteX2" fmla="*/ 290291 w 290291"/>
                <a:gd name="connsiteY2" fmla="*/ 0 h 1000612"/>
                <a:gd name="connsiteX3" fmla="*/ 117322 w 290291"/>
                <a:gd name="connsiteY3" fmla="*/ 0 h 1000612"/>
                <a:gd name="connsiteX0" fmla="*/ 0 w 290291"/>
                <a:gd name="connsiteY0" fmla="*/ 1000612 h 1000612"/>
                <a:gd name="connsiteX1" fmla="*/ 219017 w 290291"/>
                <a:gd name="connsiteY1" fmla="*/ 1000612 h 1000612"/>
                <a:gd name="connsiteX2" fmla="*/ 275760 w 290291"/>
                <a:gd name="connsiteY2" fmla="*/ 149891 h 1000612"/>
                <a:gd name="connsiteX3" fmla="*/ 290291 w 290291"/>
                <a:gd name="connsiteY3" fmla="*/ 0 h 1000612"/>
                <a:gd name="connsiteX4" fmla="*/ 117322 w 290291"/>
                <a:gd name="connsiteY4" fmla="*/ 0 h 1000612"/>
                <a:gd name="connsiteX5" fmla="*/ 0 w 290291"/>
                <a:gd name="connsiteY5" fmla="*/ 1000612 h 1000612"/>
                <a:gd name="connsiteX0" fmla="*/ 0 w 275760"/>
                <a:gd name="connsiteY0" fmla="*/ 1000612 h 1000612"/>
                <a:gd name="connsiteX1" fmla="*/ 219017 w 275760"/>
                <a:gd name="connsiteY1" fmla="*/ 1000612 h 1000612"/>
                <a:gd name="connsiteX2" fmla="*/ 275760 w 275760"/>
                <a:gd name="connsiteY2" fmla="*/ 149891 h 1000612"/>
                <a:gd name="connsiteX3" fmla="*/ 117322 w 275760"/>
                <a:gd name="connsiteY3" fmla="*/ 0 h 1000612"/>
                <a:gd name="connsiteX4" fmla="*/ 0 w 275760"/>
                <a:gd name="connsiteY4" fmla="*/ 1000612 h 1000612"/>
                <a:gd name="connsiteX0" fmla="*/ 0 w 275760"/>
                <a:gd name="connsiteY0" fmla="*/ 1000612 h 1000612"/>
                <a:gd name="connsiteX1" fmla="*/ 219017 w 275760"/>
                <a:gd name="connsiteY1" fmla="*/ 1000612 h 1000612"/>
                <a:gd name="connsiteX2" fmla="*/ 275760 w 275760"/>
                <a:gd name="connsiteY2" fmla="*/ 149891 h 1000612"/>
                <a:gd name="connsiteX3" fmla="*/ 218610 w 275760"/>
                <a:gd name="connsiteY3" fmla="*/ 49877 h 1000612"/>
                <a:gd name="connsiteX4" fmla="*/ 117322 w 275760"/>
                <a:gd name="connsiteY4" fmla="*/ 0 h 1000612"/>
                <a:gd name="connsiteX5" fmla="*/ 0 w 275760"/>
                <a:gd name="connsiteY5" fmla="*/ 1000612 h 1000612"/>
                <a:gd name="connsiteX0" fmla="*/ 0 w 275760"/>
                <a:gd name="connsiteY0" fmla="*/ 1000612 h 1000612"/>
                <a:gd name="connsiteX1" fmla="*/ 219017 w 275760"/>
                <a:gd name="connsiteY1" fmla="*/ 1000612 h 1000612"/>
                <a:gd name="connsiteX2" fmla="*/ 275760 w 275760"/>
                <a:gd name="connsiteY2" fmla="*/ 149891 h 1000612"/>
                <a:gd name="connsiteX3" fmla="*/ 218610 w 275760"/>
                <a:gd name="connsiteY3" fmla="*/ 49877 h 1000612"/>
                <a:gd name="connsiteX4" fmla="*/ 117322 w 275760"/>
                <a:gd name="connsiteY4" fmla="*/ 0 h 1000612"/>
                <a:gd name="connsiteX5" fmla="*/ 0 w 275760"/>
                <a:gd name="connsiteY5" fmla="*/ 1000612 h 10006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75760" h="1000612">
                  <a:moveTo>
                    <a:pt x="0" y="1000612"/>
                  </a:moveTo>
                  <a:lnTo>
                    <a:pt x="219017" y="1000612"/>
                  </a:lnTo>
                  <a:lnTo>
                    <a:pt x="275760" y="149891"/>
                  </a:lnTo>
                  <a:lnTo>
                    <a:pt x="218610" y="49877"/>
                  </a:lnTo>
                  <a:lnTo>
                    <a:pt x="117322" y="0"/>
                  </a:lnTo>
                  <a:lnTo>
                    <a:pt x="0" y="1000612"/>
                  </a:lnTo>
                  <a:close/>
                </a:path>
              </a:pathLst>
            </a:custGeom>
            <a:solidFill>
              <a:srgbClr val="FFFFFF">
                <a:lumMod val="50000"/>
              </a:srgbClr>
            </a:solidFill>
            <a:ln w="25400">
              <a:solidFill>
                <a:srgbClr val="000000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4" name="楕円 133">
              <a:extLst>
                <a:ext uri="{FF2B5EF4-FFF2-40B4-BE49-F238E27FC236}">
                  <a16:creationId xmlns:a16="http://schemas.microsoft.com/office/drawing/2014/main" id="{2B45F4ED-9B6F-75E6-BDAA-19AFC685FFFA}"/>
                </a:ext>
              </a:extLst>
            </p:cNvPr>
            <p:cNvSpPr/>
            <p:nvPr/>
          </p:nvSpPr>
          <p:spPr bwMode="auto">
            <a:xfrm>
              <a:off x="3032620" y="2590801"/>
              <a:ext cx="46208" cy="62670"/>
            </a:xfrm>
            <a:prstGeom prst="ellipse">
              <a:avLst/>
            </a:prstGeom>
            <a:solidFill>
              <a:srgbClr val="FFFFFF">
                <a:lumMod val="85000"/>
              </a:srgbClr>
            </a:solidFill>
            <a:ln w="254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5" name="楕円 134">
              <a:extLst>
                <a:ext uri="{FF2B5EF4-FFF2-40B4-BE49-F238E27FC236}">
                  <a16:creationId xmlns:a16="http://schemas.microsoft.com/office/drawing/2014/main" id="{7512CE3B-E1EB-37F4-4F94-C24456E94EC1}"/>
                </a:ext>
              </a:extLst>
            </p:cNvPr>
            <p:cNvSpPr/>
            <p:nvPr/>
          </p:nvSpPr>
          <p:spPr bwMode="auto">
            <a:xfrm>
              <a:off x="3032620" y="3721894"/>
              <a:ext cx="46208" cy="62670"/>
            </a:xfrm>
            <a:prstGeom prst="ellipse">
              <a:avLst/>
            </a:prstGeom>
            <a:solidFill>
              <a:srgbClr val="FFFFFF">
                <a:lumMod val="85000"/>
              </a:srgbClr>
            </a:solidFill>
            <a:ln w="2540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6" name="テキスト ボックス 135">
              <a:extLst>
                <a:ext uri="{FF2B5EF4-FFF2-40B4-BE49-F238E27FC236}">
                  <a16:creationId xmlns:a16="http://schemas.microsoft.com/office/drawing/2014/main" id="{BCB2F3EF-672C-0722-A171-6841D2ABD79C}"/>
                </a:ext>
              </a:extLst>
            </p:cNvPr>
            <p:cNvSpPr txBox="1"/>
            <p:nvPr/>
          </p:nvSpPr>
          <p:spPr>
            <a:xfrm>
              <a:off x="3072653" y="3096571"/>
              <a:ext cx="849401" cy="322672"/>
            </a:xfrm>
            <a:prstGeom prst="rect">
              <a:avLst/>
            </a:prstGeom>
            <a:noFill/>
          </p:spPr>
          <p:txBody>
            <a:bodyPr wrap="none" rtlCol="0">
              <a:prstTxWarp prst="textFadeLeft">
                <a:avLst>
                  <a:gd name="adj" fmla="val 12670"/>
                </a:avLst>
              </a:prstTxWarp>
              <a:spAutoFit/>
            </a:bodyPr>
            <a:lstStyle/>
            <a:p>
              <a:pPr marL="0" marR="0" lvl="0" indent="0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置き配</a:t>
              </a:r>
              <a:r>
                <a:rPr kumimoji="1" lang="en-US" altLang="ja-JP" sz="18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</a:rPr>
                <a:t>BOX</a:t>
              </a:r>
              <a:endParaRPr kumimoji="1" lang="ja-JP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255697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163261</TotalTime>
  <Words>35</Words>
  <Application>Microsoft Office PowerPoint</Application>
  <PresentationFormat>A4 210 x 297 mm</PresentationFormat>
  <Paragraphs>11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游ゴシック</vt:lpstr>
      <vt:lpstr>Arial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pptxn88_宅配、置き配ボックスのイラスト</dc:title>
  <dc:subject>pptxn88_宅配、置き配ボックスのイラスト</dc:subject>
  <dc:creator>でじけろお</dc:creator>
  <cp:revision>1</cp:revision>
  <dcterms:created xsi:type="dcterms:W3CDTF">2018-05-20T00:31:01Z</dcterms:created>
  <dcterms:modified xsi:type="dcterms:W3CDTF">2025-02-11T11:52:43Z</dcterms:modified>
  <cp:version>1</cp:version>
</cp:coreProperties>
</file>

<file path=docProps/thumbnail.jpeg>
</file>